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4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73988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47500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6172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58670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1293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24874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82994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21662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85611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200800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79473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67907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hyperlink" Target="http://4.bp.blogspot.com/--JrGpVyNVRQ/Ur1F-ZGT1xI/AAAAAAAAcU4/JSEdIPPTpwc/s800/computer_kurayami.png" TargetMode="External"/><Relationship Id="rId1" Type="http://schemas.openxmlformats.org/officeDocument/2006/relationships/slideLayout" Target="../slideLayouts/slideLayout7.xml"/><Relationship Id="rId6" Type="http://schemas.openxmlformats.org/officeDocument/2006/relationships/hyperlink" Target="http://1.bp.blogspot.com/-ESgM6R9zv3c/U82z5IllMmI/AAAAAAAAjOI/ZjnZEdbJc4M/s800/job_keiji.png" TargetMode="External"/><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hyperlink" Target="http://2.bp.blogspot.com/-V4g5tGUIPIs/Ur1GB1Qgn3I/AAAAAAAAcV0/TfYBUME8ivE/s800/game_friends_sueoki.png"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16632" y="48367"/>
            <a:ext cx="6624736" cy="936104"/>
          </a:xfrm>
          <a:prstGeom prst="roundRect">
            <a:avLst>
              <a:gd name="adj" fmla="val 133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ea typeface="ＤＦ特太ゴシック体" panose="02010609000101010101" pitchFamily="1" charset="-128"/>
              </a:rPr>
              <a:t>  </a:t>
            </a:r>
            <a:r>
              <a:rPr lang="ja-JP" altLang="en-US" sz="2800" dirty="0" smtClean="0">
                <a:ea typeface="ＤＦ特太ゴシック体" panose="02010609000101010101" pitchFamily="1" charset="-128"/>
              </a:rPr>
              <a:t>○</a:t>
            </a:r>
            <a:r>
              <a:rPr lang="ja-JP" altLang="en-US" sz="2800" dirty="0">
                <a:ea typeface="ＤＦ特太ゴシック体" panose="02010609000101010101" pitchFamily="1" charset="-128"/>
              </a:rPr>
              <a:t>○</a:t>
            </a:r>
            <a:r>
              <a:rPr lang="ja-JP" altLang="en-US" sz="2400" dirty="0" smtClean="0">
                <a:ea typeface="ＤＦ特太ゴシック体" panose="02010609000101010101" pitchFamily="1" charset="-128"/>
              </a:rPr>
              <a:t>小学校    </a:t>
            </a:r>
            <a:r>
              <a:rPr lang="ja-JP" altLang="en-US" sz="3200" dirty="0" smtClean="0">
                <a:ea typeface="ＤＦ特太ゴシック体" panose="02010609000101010101" pitchFamily="1" charset="-128"/>
              </a:rPr>
              <a:t>すまあと通信</a:t>
            </a:r>
            <a:endParaRPr kumimoji="1" lang="ja-JP" altLang="en-US" sz="3200" dirty="0">
              <a:ea typeface="ＤＦ特太ゴシック体" panose="02010609000101010101" pitchFamily="1" charset="-128"/>
            </a:endParaRPr>
          </a:p>
        </p:txBody>
      </p:sp>
      <p:sp>
        <p:nvSpPr>
          <p:cNvPr id="5" name="角丸四角形 4"/>
          <p:cNvSpPr/>
          <p:nvPr/>
        </p:nvSpPr>
        <p:spPr>
          <a:xfrm>
            <a:off x="4941168" y="97004"/>
            <a:ext cx="1735856" cy="8048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200" dirty="0" smtClean="0">
                <a:ea typeface="ＤＨＰ平成明朝体W7" panose="02010601000101010101" pitchFamily="2" charset="-128"/>
              </a:rPr>
              <a:t>第　</a:t>
            </a:r>
            <a:r>
              <a:rPr lang="ja-JP" altLang="en-US" sz="1200" dirty="0" smtClean="0">
                <a:ea typeface="ＤＨＰ平成明朝体W7" panose="02010601000101010101" pitchFamily="2" charset="-128"/>
              </a:rPr>
              <a:t>１１　</a:t>
            </a:r>
            <a:r>
              <a:rPr kumimoji="1" lang="ja-JP" altLang="en-US" sz="1200" dirty="0" smtClean="0">
                <a:ea typeface="ＤＨＰ平成明朝体W7" panose="02010601000101010101" pitchFamily="2" charset="-128"/>
              </a:rPr>
              <a:t>号</a:t>
            </a:r>
            <a:endParaRPr kumimoji="1" lang="en-US" altLang="ja-JP" sz="1200" dirty="0" smtClean="0">
              <a:ea typeface="ＤＨＰ平成明朝体W7" panose="02010601000101010101" pitchFamily="2" charset="-128"/>
            </a:endParaRPr>
          </a:p>
          <a:p>
            <a:pPr algn="ctr"/>
            <a:r>
              <a:rPr lang="ja-JP" altLang="en-US" sz="1200" dirty="0" smtClean="0">
                <a:ea typeface="ＤＨＰ平成明朝体W7" panose="02010601000101010101" pitchFamily="2" charset="-128"/>
              </a:rPr>
              <a:t>平成</a:t>
            </a:r>
            <a:r>
              <a:rPr lang="en-US" altLang="ja-JP" sz="1200" dirty="0" smtClean="0">
                <a:ea typeface="ＤＨＰ平成明朝体W7" panose="02010601000101010101" pitchFamily="2" charset="-128"/>
              </a:rPr>
              <a:t>27</a:t>
            </a:r>
            <a:r>
              <a:rPr lang="ja-JP" altLang="en-US" sz="1200" dirty="0" smtClean="0">
                <a:ea typeface="ＤＨＰ平成明朝体W7" panose="02010601000101010101" pitchFamily="2" charset="-128"/>
              </a:rPr>
              <a:t>年　月　日</a:t>
            </a:r>
            <a:endParaRPr lang="en-US" altLang="ja-JP" sz="1200" dirty="0" smtClean="0">
              <a:ea typeface="ＤＨＰ平成明朝体W7" panose="02010601000101010101" pitchFamily="2" charset="-128"/>
            </a:endParaRPr>
          </a:p>
          <a:p>
            <a:pPr algn="ctr"/>
            <a:r>
              <a:rPr lang="ja-JP" altLang="en-US" sz="1200" dirty="0" smtClean="0">
                <a:ea typeface="ＤＨＰ平成明朝体W7" panose="02010601000101010101" pitchFamily="2" charset="-128"/>
              </a:rPr>
              <a:t>○○○○○小学校</a:t>
            </a:r>
            <a:endParaRPr lang="en-US" altLang="ja-JP" sz="1200" dirty="0" smtClean="0">
              <a:ea typeface="ＤＨＰ平成明朝体W7" panose="02010601000101010101" pitchFamily="2" charset="-128"/>
            </a:endParaRPr>
          </a:p>
          <a:p>
            <a:pPr algn="ctr"/>
            <a:r>
              <a:rPr kumimoji="1" lang="ja-JP" altLang="en-US" sz="1200" dirty="0" smtClean="0">
                <a:ea typeface="ＤＨＰ平成明朝体W7" panose="02010601000101010101" pitchFamily="2" charset="-128"/>
              </a:rPr>
              <a:t>校　長</a:t>
            </a:r>
            <a:r>
              <a:rPr kumimoji="1" lang="ja-JP" altLang="en-US" sz="1200" smtClean="0">
                <a:ea typeface="ＤＨＰ平成明朝体W7" panose="02010601000101010101" pitchFamily="2" charset="-128"/>
              </a:rPr>
              <a:t>　</a:t>
            </a:r>
            <a:r>
              <a:rPr kumimoji="1" lang="ja-JP" altLang="en-US" sz="1200" smtClean="0">
                <a:ea typeface="ＤＨＰ平成明朝体W7" panose="02010601000101010101" pitchFamily="2" charset="-128"/>
              </a:rPr>
              <a:t>○○○○○</a:t>
            </a:r>
            <a:endParaRPr kumimoji="1" lang="ja-JP" altLang="en-US" sz="1200" dirty="0">
              <a:ea typeface="ＤＨＰ平成明朝体W7" panose="02010601000101010101" pitchFamily="2" charset="-128"/>
            </a:endParaRPr>
          </a:p>
        </p:txBody>
      </p:sp>
      <p:sp>
        <p:nvSpPr>
          <p:cNvPr id="6" name="テキスト ボックス 5"/>
          <p:cNvSpPr txBox="1"/>
          <p:nvPr/>
        </p:nvSpPr>
        <p:spPr>
          <a:xfrm>
            <a:off x="103185" y="1892015"/>
            <a:ext cx="6624736" cy="400110"/>
          </a:xfrm>
          <a:prstGeom prst="rect">
            <a:avLst/>
          </a:prstGeom>
          <a:noFill/>
        </p:spPr>
        <p:txBody>
          <a:bodyPr wrap="square" rtlCol="0">
            <a:spAutoFit/>
          </a:bodyPr>
          <a:lstStyle/>
          <a:p>
            <a:pPr algn="ctr"/>
            <a:r>
              <a:rPr lang="ja-JP" altLang="en-US" sz="2000" dirty="0" smtClean="0">
                <a:latin typeface="HGP創英角ｺﾞｼｯｸUB" panose="020B0900000000000000" pitchFamily="50" charset="-128"/>
                <a:ea typeface="HGP創英角ｺﾞｼｯｸUB" panose="020B0900000000000000" pitchFamily="50" charset="-128"/>
              </a:rPr>
              <a:t>「とく名」を使えば、誰が書いたかわからない</a:t>
            </a:r>
            <a:r>
              <a:rPr lang="en-US" altLang="ja-JP" sz="2000" dirty="0" smtClean="0">
                <a:latin typeface="HGP創英角ｺﾞｼｯｸUB" panose="020B0900000000000000" pitchFamily="50" charset="-128"/>
                <a:ea typeface="HGP創英角ｺﾞｼｯｸUB" panose="020B0900000000000000" pitchFamily="50" charset="-128"/>
              </a:rPr>
              <a:t>?</a:t>
            </a:r>
            <a:endParaRPr kumimoji="1" lang="en-US" altLang="ja-JP" sz="2000" dirty="0" smtClean="0">
              <a:latin typeface="HGP創英角ｺﾞｼｯｸUB" panose="020B0900000000000000" pitchFamily="50" charset="-128"/>
              <a:ea typeface="HGP創英角ｺﾞｼｯｸUB" panose="020B0900000000000000" pitchFamily="50" charset="-128"/>
            </a:endParaRPr>
          </a:p>
        </p:txBody>
      </p:sp>
      <p:grpSp>
        <p:nvGrpSpPr>
          <p:cNvPr id="2" name="グループ化 1"/>
          <p:cNvGrpSpPr/>
          <p:nvPr/>
        </p:nvGrpSpPr>
        <p:grpSpPr>
          <a:xfrm>
            <a:off x="93502" y="2354034"/>
            <a:ext cx="6653311" cy="5676598"/>
            <a:chOff x="101300" y="1503421"/>
            <a:chExt cx="6653311" cy="5885607"/>
          </a:xfrm>
        </p:grpSpPr>
        <p:sp>
          <p:nvSpPr>
            <p:cNvPr id="7" name="正方形/長方形 6"/>
            <p:cNvSpPr/>
            <p:nvPr/>
          </p:nvSpPr>
          <p:spPr>
            <a:xfrm>
              <a:off x="103185" y="1503421"/>
              <a:ext cx="3312368" cy="29286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8" name="正方形/長方形 7"/>
            <p:cNvSpPr/>
            <p:nvPr/>
          </p:nvSpPr>
          <p:spPr>
            <a:xfrm>
              <a:off x="3442243" y="1503421"/>
              <a:ext cx="3312368" cy="29286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9" name="正方形/長方形 8"/>
            <p:cNvSpPr/>
            <p:nvPr/>
          </p:nvSpPr>
          <p:spPr>
            <a:xfrm>
              <a:off x="101300" y="4460339"/>
              <a:ext cx="3312368" cy="292868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10" name="正方形/長方形 9"/>
            <p:cNvSpPr/>
            <p:nvPr/>
          </p:nvSpPr>
          <p:spPr>
            <a:xfrm>
              <a:off x="3437503" y="4458428"/>
              <a:ext cx="3312368" cy="29286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12" name="正方形/長方形 11"/>
            <p:cNvSpPr/>
            <p:nvPr/>
          </p:nvSpPr>
          <p:spPr>
            <a:xfrm>
              <a:off x="3039401" y="1503421"/>
              <a:ext cx="374267" cy="3309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１</a:t>
              </a:r>
              <a:endParaRPr kumimoji="1" lang="ja-JP" altLang="en-US" dirty="0"/>
            </a:p>
          </p:txBody>
        </p:sp>
        <p:sp>
          <p:nvSpPr>
            <p:cNvPr id="13" name="正方形/長方形 12"/>
            <p:cNvSpPr/>
            <p:nvPr/>
          </p:nvSpPr>
          <p:spPr>
            <a:xfrm>
              <a:off x="6377557" y="1503421"/>
              <a:ext cx="371744" cy="3286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２</a:t>
              </a:r>
              <a:endParaRPr kumimoji="1" lang="ja-JP" altLang="en-US" dirty="0"/>
            </a:p>
          </p:txBody>
        </p:sp>
        <p:sp>
          <p:nvSpPr>
            <p:cNvPr id="14" name="正方形/長方形 13"/>
            <p:cNvSpPr/>
            <p:nvPr/>
          </p:nvSpPr>
          <p:spPr>
            <a:xfrm>
              <a:off x="3080382" y="4460339"/>
              <a:ext cx="312399" cy="27621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３</a:t>
              </a:r>
              <a:endParaRPr kumimoji="1" lang="ja-JP" altLang="en-US" dirty="0"/>
            </a:p>
          </p:txBody>
        </p:sp>
        <p:sp>
          <p:nvSpPr>
            <p:cNvPr id="15" name="正方形/長方形 14"/>
            <p:cNvSpPr/>
            <p:nvPr/>
          </p:nvSpPr>
          <p:spPr>
            <a:xfrm>
              <a:off x="6427351" y="4469441"/>
              <a:ext cx="327260" cy="28935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４</a:t>
              </a:r>
              <a:endParaRPr kumimoji="1" lang="ja-JP" altLang="en-US" dirty="0"/>
            </a:p>
          </p:txBody>
        </p:sp>
        <p:sp>
          <p:nvSpPr>
            <p:cNvPr id="17" name="テキスト ボックス 16"/>
            <p:cNvSpPr txBox="1"/>
            <p:nvPr/>
          </p:nvSpPr>
          <p:spPr>
            <a:xfrm>
              <a:off x="3447551" y="1558140"/>
              <a:ext cx="2799779" cy="542485"/>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今日</a:t>
              </a:r>
              <a:r>
                <a:rPr lang="ja-JP" altLang="en-US" sz="1400" dirty="0" smtClean="0">
                  <a:latin typeface="HG丸ｺﾞｼｯｸM-PRO" panose="020F0600000000000000" pitchFamily="50" charset="-128"/>
                  <a:ea typeface="HG丸ｺﾞｼｯｸM-PRO" panose="020F0600000000000000" pitchFamily="50" charset="-128"/>
                </a:rPr>
                <a:t>は日曜日。</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友だちとゲームで遊んでいます。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109099" y="1579800"/>
              <a:ext cx="3117435" cy="765861"/>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すまおくんは、ふざけた気持ちで「○○公園を爆破</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ばくは</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するぞ」と書きこみました。</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129036" y="4543507"/>
              <a:ext cx="3097498" cy="717994"/>
            </a:xfrm>
            <a:prstGeom prst="rect">
              <a:avLst/>
            </a:prstGeom>
            <a:noFill/>
          </p:spPr>
          <p:txBody>
            <a:bodyPr wrap="square" rtlCol="0">
              <a:spAutoFit/>
            </a:bodyPr>
            <a:lstStyle/>
            <a:p>
              <a:r>
                <a:rPr lang="ja-JP" altLang="en-US" sz="1300" dirty="0" smtClean="0">
                  <a:latin typeface="HG丸ｺﾞｼｯｸM-PRO" panose="020F0600000000000000" pitchFamily="50" charset="-128"/>
                  <a:ea typeface="HG丸ｺﾞｼｯｸM-PRO" panose="020F0600000000000000" pitchFamily="50" charset="-128"/>
                </a:rPr>
                <a:t>すまおくんの家にけいさつが来ました。「こちらのパソコンから</a:t>
              </a:r>
              <a:r>
                <a:rPr lang="ja-JP" altLang="en-US" sz="1300" dirty="0">
                  <a:latin typeface="HG丸ｺﾞｼｯｸM-PRO" panose="020F0600000000000000" pitchFamily="50" charset="-128"/>
                  <a:ea typeface="HG丸ｺﾞｼｯｸM-PRO" panose="020F0600000000000000" pitchFamily="50" charset="-128"/>
                </a:rPr>
                <a:t>ばくは</a:t>
              </a:r>
              <a:r>
                <a:rPr lang="ja-JP" altLang="en-US" sz="1300" dirty="0" smtClean="0">
                  <a:latin typeface="HG丸ｺﾞｼｯｸM-PRO" panose="020F0600000000000000" pitchFamily="50" charset="-128"/>
                  <a:ea typeface="HG丸ｺﾞｼｯｸM-PRO" panose="020F0600000000000000" pitchFamily="50" charset="-128"/>
                </a:rPr>
                <a:t>予告が書き込まれているのですが･･･」</a:t>
              </a:r>
              <a:endParaRPr kumimoji="1" lang="en-US" altLang="ja-JP" sz="1300" dirty="0" smtClean="0">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3469270" y="4530197"/>
              <a:ext cx="2908287" cy="542485"/>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すまおくんは、たいほされてしまいました。</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grpSp>
      <p:sp>
        <p:nvSpPr>
          <p:cNvPr id="28" name="角丸四角形 27"/>
          <p:cNvSpPr/>
          <p:nvPr/>
        </p:nvSpPr>
        <p:spPr>
          <a:xfrm>
            <a:off x="101301" y="8097921"/>
            <a:ext cx="6653311" cy="1735158"/>
          </a:xfrm>
          <a:prstGeom prst="roundRect">
            <a:avLst>
              <a:gd name="adj" fmla="val 725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 name="角丸四角形 2"/>
          <p:cNvSpPr/>
          <p:nvPr/>
        </p:nvSpPr>
        <p:spPr>
          <a:xfrm>
            <a:off x="116632" y="1064568"/>
            <a:ext cx="6611289" cy="798263"/>
          </a:xfrm>
          <a:prstGeom prst="roundRect">
            <a:avLst>
              <a:gd name="adj" fmla="val 11793"/>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smtClean="0"/>
              <a:t>　すまおくんは、「インターネットは、誰が書いているかわからないから、何を書いてもいいんだ」と言っています。本当にそうなのかな。</a:t>
            </a:r>
            <a:endParaRPr kumimoji="1" lang="ja-JP" altLang="en-US" sz="1450" b="1" dirty="0"/>
          </a:p>
        </p:txBody>
      </p:sp>
      <p:sp>
        <p:nvSpPr>
          <p:cNvPr id="11" name="角丸四角形吹き出し 10"/>
          <p:cNvSpPr/>
          <p:nvPr/>
        </p:nvSpPr>
        <p:spPr>
          <a:xfrm>
            <a:off x="1692613" y="8189480"/>
            <a:ext cx="4984412" cy="1588056"/>
          </a:xfrm>
          <a:prstGeom prst="wedgeRoundRectCallout">
            <a:avLst>
              <a:gd name="adj1" fmla="val -56252"/>
              <a:gd name="adj2" fmla="val -365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latin typeface="HG丸ｺﾞｼｯｸM-PRO" panose="020F0600000000000000" pitchFamily="50" charset="-128"/>
                <a:ea typeface="HG丸ｺﾞｼｯｸM-PRO" panose="020F0600000000000000" pitchFamily="50" charset="-128"/>
              </a:rPr>
              <a:t>　インターネットは、だれが書いているかわからないし、他人の名前を使ってその人になりすますこともできてしまうように見えます。</a:t>
            </a:r>
            <a:endParaRPr lang="en-US" altLang="ja-JP" sz="1300" dirty="0" smtClean="0">
              <a:latin typeface="HG丸ｺﾞｼｯｸM-PRO" panose="020F0600000000000000" pitchFamily="50" charset="-128"/>
              <a:ea typeface="HG丸ｺﾞｼｯｸM-PRO" panose="020F0600000000000000" pitchFamily="50" charset="-128"/>
            </a:endParaRPr>
          </a:p>
          <a:p>
            <a:r>
              <a:rPr kumimoji="1" lang="ja-JP" altLang="en-US" sz="1300" dirty="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でも、インターネットはどこからどんな機器（パソコンやスマホ）でアクセスしているかがわかるから、調べればだれが書いているかつきとめることができます。</a:t>
            </a:r>
            <a:r>
              <a:rPr lang="ja-JP" altLang="en-US" sz="1300" dirty="0" smtClean="0">
                <a:latin typeface="HG丸ｺﾞｼｯｸM-PRO" panose="020F0600000000000000" pitchFamily="50" charset="-128"/>
                <a:ea typeface="HG丸ｺﾞｼｯｸM-PRO" panose="020F0600000000000000" pitchFamily="50" charset="-128"/>
              </a:rPr>
              <a:t>ジョーダン</a:t>
            </a:r>
            <a:r>
              <a:rPr kumimoji="1" lang="ja-JP" altLang="en-US" sz="1300" dirty="0" smtClean="0">
                <a:latin typeface="HG丸ｺﾞｼｯｸM-PRO" panose="020F0600000000000000" pitchFamily="50" charset="-128"/>
                <a:ea typeface="HG丸ｺﾞｼｯｸM-PRO" panose="020F0600000000000000" pitchFamily="50" charset="-128"/>
              </a:rPr>
              <a:t>でも犯罪につながることは書かないでね。いじめや悪口もダメですよ。</a:t>
            </a:r>
            <a:endParaRPr kumimoji="1" lang="ja-JP" altLang="en-US" sz="1300" dirty="0">
              <a:latin typeface="HG丸ｺﾞｼｯｸM-PRO" panose="020F0600000000000000" pitchFamily="50" charset="-128"/>
              <a:ea typeface="HG丸ｺﾞｼｯｸM-PRO" panose="020F0600000000000000" pitchFamily="50" charset="-128"/>
            </a:endParaRPr>
          </a:p>
        </p:txBody>
      </p:sp>
      <p:pic>
        <p:nvPicPr>
          <p:cNvPr id="18" name="Picture 4" descr="暗い部屋でパソコンを使う男性のイラスト">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158" y="3201042"/>
            <a:ext cx="2041915" cy="185814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据置型ゲーム機で遊ぶ子供達のイラスト">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9771" y="2895750"/>
            <a:ext cx="1821480" cy="220785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9117" y="5889690"/>
            <a:ext cx="1312014" cy="209533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逮捕のイラスト"/>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873" y="5965288"/>
            <a:ext cx="1845275" cy="18452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驚いている女性のイラスト"/>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1864" y="6004859"/>
            <a:ext cx="1727606" cy="1727606"/>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グループ化 28"/>
          <p:cNvGrpSpPr/>
          <p:nvPr/>
        </p:nvGrpSpPr>
        <p:grpSpPr>
          <a:xfrm>
            <a:off x="101301" y="8189480"/>
            <a:ext cx="1656184" cy="1601885"/>
            <a:chOff x="101301" y="8189480"/>
            <a:chExt cx="1656184" cy="1601885"/>
          </a:xfrm>
        </p:grpSpPr>
        <p:sp>
          <p:nvSpPr>
            <p:cNvPr id="30" name="テキスト ボックス 29"/>
            <p:cNvSpPr txBox="1"/>
            <p:nvPr/>
          </p:nvSpPr>
          <p:spPr>
            <a:xfrm>
              <a:off x="101301" y="8189480"/>
              <a:ext cx="1656184" cy="307777"/>
            </a:xfrm>
            <a:prstGeom prst="rect">
              <a:avLst/>
            </a:prstGeom>
            <a:noFill/>
          </p:spPr>
          <p:txBody>
            <a:bodyPr wrap="square" rtlCol="0">
              <a:spAutoFit/>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マモル先生</a:t>
              </a:r>
              <a:r>
                <a:rPr lang="ja-JP" altLang="en-US" sz="1400" b="1" dirty="0">
                  <a:latin typeface="HG丸ｺﾞｼｯｸM-PRO" panose="020F0600000000000000" pitchFamily="50" charset="-128"/>
                  <a:ea typeface="HG丸ｺﾞｼｯｸM-PRO" panose="020F0600000000000000" pitchFamily="50" charset="-128"/>
                </a:rPr>
                <a:t>から</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pic>
          <p:nvPicPr>
            <p:cNvPr id="32" name="図 31"/>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213023" y="8497257"/>
              <a:ext cx="1250431" cy="1294108"/>
            </a:xfrm>
            <a:prstGeom prst="rect">
              <a:avLst/>
            </a:prstGeom>
          </p:spPr>
        </p:pic>
      </p:grpSp>
    </p:spTree>
    <p:extLst>
      <p:ext uri="{BB962C8B-B14F-4D97-AF65-F5344CB8AC3E}">
        <p14:creationId xmlns:p14="http://schemas.microsoft.com/office/powerpoint/2010/main" val="13980955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89</Words>
  <Application>Microsoft Office PowerPoint</Application>
  <PresentationFormat>A4 210 x 297 mm</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福島県教育センター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福島県教育センター</dc:creator>
  <cp:lastModifiedBy>福島県教育センター</cp:lastModifiedBy>
  <cp:revision>32</cp:revision>
  <cp:lastPrinted>2015-05-13T07:20:04Z</cp:lastPrinted>
  <dcterms:created xsi:type="dcterms:W3CDTF">2015-05-13T02:26:19Z</dcterms:created>
  <dcterms:modified xsi:type="dcterms:W3CDTF">2015-06-24T02:54:52Z</dcterms:modified>
</cp:coreProperties>
</file>