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89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</a:t>
            </a:r>
            <a:r>
              <a:rPr lang="ja-JP" altLang="en-US" sz="2800" dirty="0" smtClean="0">
                <a:ea typeface="ＤＦ特太ゴシック体" panose="02010609000101010101" pitchFamily="1" charset="-128"/>
              </a:rPr>
              <a:t>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41168" y="97004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１</a:t>
            </a:r>
            <a:r>
              <a:rPr lang="ja-JP" altLang="en-US" sz="1200" dirty="0">
                <a:ea typeface="ＤＨＰ平成明朝体W7" panose="02010601000101010101" pitchFamily="2" charset="-128"/>
              </a:rPr>
              <a:t>０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　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ＳＮＳ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で友だちの悪口でもり上がるのは・・・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2550" y="2354034"/>
            <a:ext cx="6684263" cy="5676598"/>
            <a:chOff x="70348" y="1503421"/>
            <a:chExt cx="6684263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1300" y="4460339"/>
              <a:ext cx="3312368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28815" y="1503421"/>
              <a:ext cx="484854" cy="59720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FF0000"/>
                  </a:solidFill>
                </a:rPr>
                <a:t>○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269049" y="1503421"/>
              <a:ext cx="480252" cy="59720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×</a:t>
              </a:r>
              <a:endParaRPr kumimoji="1" lang="ja-JP" altLang="en-US" sz="28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928816" y="4460339"/>
              <a:ext cx="463966" cy="57552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/>
                <a:t>×</a:t>
              </a:r>
              <a:endParaRPr kumimoji="1" lang="ja-JP" altLang="en-US" sz="28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269049" y="4469440"/>
              <a:ext cx="485562" cy="56642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×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58140"/>
              <a:ext cx="2799779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悪口をやめるように、グループ</a:t>
              </a:r>
              <a:r>
                <a: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SNS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に書き込む。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0348" y="1570495"/>
              <a:ext cx="2920413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お母さんや学校の先生に相談する。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4350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だまって何もしない。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69270" y="453019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いっしょに悪口を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書き込む。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　クラスでやっているグループＳＮＳで、１人の子の悪口でもり上がっています。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すま子さんは、気になって毎日なやんでいます。どうしたらよいでしょうか？</a:t>
            </a:r>
            <a:endParaRPr kumimoji="1" lang="ja-JP" altLang="en-US" sz="1450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719350" y="8166503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された人が「いじめられた」と感じたら、それはいじめ。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とえ、ネットの中で起きたことでもいっしょです。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だれかの悪口でもり上がっているの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に気づいたら、その子がきずつく前に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やめましょう。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見て見ぬふりでは、何も解決しません。まずはおうちの人や先生に相談しましょう。スクールカウンセラーの先生に相談するのもいい方法ですね。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8" name="Picture 14" descr="ニートのイラスト「無気力な女性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9" y="5761038"/>
            <a:ext cx="2058917" cy="205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スマートフォンを使う子供のイラスト（女の子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18" y="311041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ネットいじめのイラスト（女性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75" y="5857303"/>
            <a:ext cx="1930108" cy="19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56" y="2921158"/>
            <a:ext cx="2307588" cy="1903760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58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32</cp:revision>
  <cp:lastPrinted>2015-05-13T07:20:04Z</cp:lastPrinted>
  <dcterms:created xsi:type="dcterms:W3CDTF">2015-05-13T02:26:19Z</dcterms:created>
  <dcterms:modified xsi:type="dcterms:W3CDTF">2015-06-24T02:54:02Z</dcterms:modified>
</cp:coreProperties>
</file>