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</a:t>
            </a:r>
            <a:r>
              <a:rPr lang="ja-JP" altLang="en-US" sz="2800" dirty="0" smtClean="0">
                <a:ea typeface="ＤＦ特太ゴシック体" panose="02010609000101010101" pitchFamily="1" charset="-128"/>
              </a:rPr>
              <a:t>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941168" y="97004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８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</a:t>
            </a:r>
            <a:r>
              <a:rPr kumimoji="1" lang="ja-JP" altLang="en-US" sz="1200" smtClean="0">
                <a:ea typeface="ＤＨＰ平成明朝体W7" panose="02010601000101010101" pitchFamily="2" charset="-128"/>
              </a:rPr>
              <a:t>　</a:t>
            </a:r>
            <a:r>
              <a:rPr kumimoji="1" lang="ja-JP" altLang="en-US" sz="1200" smtClean="0">
                <a:ea typeface="ＤＨＰ平成明朝体W7" panose="02010601000101010101" pitchFamily="2" charset="-128"/>
              </a:rPr>
              <a:t>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調べたことは本当に正しいの？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93502" y="2354034"/>
            <a:ext cx="6653311" cy="5676598"/>
            <a:chOff x="101300" y="1503421"/>
            <a:chExt cx="6653311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1300" y="4460339"/>
              <a:ext cx="3312368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039401" y="1503421"/>
              <a:ext cx="374267" cy="3309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１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377557" y="1503421"/>
              <a:ext cx="371744" cy="32868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２</a:t>
              </a:r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080382" y="4460339"/>
              <a:ext cx="312399" cy="27621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３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427351" y="4469441"/>
              <a:ext cx="327260" cy="28935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４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58140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たくさんあるなぁ。</a:t>
              </a:r>
              <a:endPara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ハムスター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の育て方を調べよう。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43507"/>
              <a:ext cx="2951346" cy="765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「ハムスターには、お酒を飲ませるといいよ」って書いてある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けど</a:t>
              </a:r>
              <a:endPara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本当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かな。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69270" y="4530197"/>
              <a:ext cx="2908287" cy="765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不安に思った</a:t>
              </a:r>
              <a:r>
                <a:rPr kumimoji="1" lang="ja-JP" altLang="en-US" sz="1400" dirty="0" err="1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すまおくんは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、本で調べてみました。お酒のことはどこにも書いてありませんでした。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79338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/>
              <a:t>　すまおくんは、ハムスターを飼うことになりました。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ハムスターの育て方がよくわからないので、インターネットで調べることにしました。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たくさんのページが見つかりましたが・・・</a:t>
            </a:r>
            <a:endParaRPr kumimoji="1" lang="ja-JP" altLang="en-US" sz="1450" b="1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だれもが気軽に情報発信できるのがインターネット。専門家が時間をかけて書く本とはちがって、まちがいを書いたり、なかにはワザとウソを書いておもしろがっている人もいるよ。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インターネットで調べ物をするときは、書いてあることを何でも信じるのではなく、どんな人が書いているのか確</a:t>
            </a:r>
            <a:r>
              <a:rPr kumimoji="1" lang="ja-JP" altLang="en-US" sz="13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にん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したり、いくつかのサイトを見くらべたりして、正しいことが書かれているか考えるようにしましょう。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寝転がってノートパソコンを使っている人のイラスト（男性）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63" y="2909127"/>
            <a:ext cx="2075606" cy="207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ノートパソコン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111" y="2909127"/>
            <a:ext cx="2075606" cy="207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悩んでいる男の子の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16" y="6177136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辞典を読む子供のイラスト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319" y="6074877"/>
            <a:ext cx="1815345" cy="1815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角丸四角形吹き出し 17"/>
          <p:cNvSpPr/>
          <p:nvPr/>
        </p:nvSpPr>
        <p:spPr>
          <a:xfrm>
            <a:off x="2348880" y="5889104"/>
            <a:ext cx="682723" cy="432048"/>
          </a:xfrm>
          <a:prstGeom prst="wedgeRoundRectCallout">
            <a:avLst>
              <a:gd name="adj1" fmla="val -38970"/>
              <a:gd name="adj2" fmla="val 8234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  <p:grpSp>
        <p:nvGrpSpPr>
          <p:cNvPr id="29" name="グループ化 28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32" name="図 3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75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28</cp:revision>
  <cp:lastPrinted>2015-05-13T07:20:04Z</cp:lastPrinted>
  <dcterms:created xsi:type="dcterms:W3CDTF">2015-05-13T02:26:19Z</dcterms:created>
  <dcterms:modified xsi:type="dcterms:W3CDTF">2015-06-24T02:51:39Z</dcterms:modified>
</cp:coreProperties>
</file>