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6858000" cy="9906000" type="A4"/>
  <p:notesSz cx="6738938" cy="9872663"/>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00" d="100"/>
          <a:sy n="100" d="100"/>
        </p:scale>
        <p:origin x="-1848" y="-72"/>
      </p:cViewPr>
      <p:guideLst>
        <p:guide orient="horz" pos="3120"/>
        <p:guide pos="216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514350" y="3077283"/>
            <a:ext cx="5829300" cy="2123369"/>
          </a:xfrm>
        </p:spPr>
        <p:txBody>
          <a:bodyPr/>
          <a:lstStyle/>
          <a:p>
            <a:r>
              <a:rPr kumimoji="1" lang="ja-JP" altLang="en-US" smtClean="0"/>
              <a:t>マスター タイトルの書式設定</a:t>
            </a:r>
            <a:endParaRPr kumimoji="1" lang="ja-JP" altLang="en-US"/>
          </a:p>
        </p:txBody>
      </p:sp>
      <p:sp>
        <p:nvSpPr>
          <p:cNvPr id="3" name="サブタイトル 2"/>
          <p:cNvSpPr>
            <a:spLocks noGrp="1"/>
          </p:cNvSpPr>
          <p:nvPr>
            <p:ph type="subTitle" idx="1"/>
          </p:nvPr>
        </p:nvSpPr>
        <p:spPr>
          <a:xfrm>
            <a:off x="1028700" y="5613400"/>
            <a:ext cx="4800600" cy="2531533"/>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smtClean="0"/>
              <a:t>マスター サブタイトルの書式設定</a:t>
            </a:r>
            <a:endParaRPr kumimoji="1" lang="ja-JP" altLang="en-US"/>
          </a:p>
        </p:txBody>
      </p:sp>
      <p:sp>
        <p:nvSpPr>
          <p:cNvPr id="4" name="日付プレースホルダー 3"/>
          <p:cNvSpPr>
            <a:spLocks noGrp="1"/>
          </p:cNvSpPr>
          <p:nvPr>
            <p:ph type="dt" sz="half" idx="10"/>
          </p:nvPr>
        </p:nvSpPr>
        <p:spPr/>
        <p:txBody>
          <a:bodyPr/>
          <a:lstStyle/>
          <a:p>
            <a:fld id="{1DCC1522-4B18-452C-83ED-08932C6AD8E0}" type="datetimeFigureOut">
              <a:rPr kumimoji="1" lang="ja-JP" altLang="en-US" smtClean="0"/>
              <a:t>2015/6/24</a:t>
            </a:fld>
            <a:endParaRPr kumimoji="1" lang="ja-JP" altLang="en-US" dirty="0"/>
          </a:p>
        </p:txBody>
      </p:sp>
      <p:sp>
        <p:nvSpPr>
          <p:cNvPr id="5" name="フッター プレースホルダー 4"/>
          <p:cNvSpPr>
            <a:spLocks noGrp="1"/>
          </p:cNvSpPr>
          <p:nvPr>
            <p:ph type="ftr" sz="quarter" idx="11"/>
          </p:nvPr>
        </p:nvSpPr>
        <p:spPr/>
        <p:txBody>
          <a:bodyPr/>
          <a:lstStyle/>
          <a:p>
            <a:endParaRPr kumimoji="1" lang="ja-JP" altLang="en-US" dirty="0"/>
          </a:p>
        </p:txBody>
      </p:sp>
      <p:sp>
        <p:nvSpPr>
          <p:cNvPr id="6" name="スライド番号プレースホルダー 5"/>
          <p:cNvSpPr>
            <a:spLocks noGrp="1"/>
          </p:cNvSpPr>
          <p:nvPr>
            <p:ph type="sldNum" sz="quarter" idx="12"/>
          </p:nvPr>
        </p:nvSpPr>
        <p:spPr/>
        <p:txBody>
          <a:bodyPr/>
          <a:lstStyle/>
          <a:p>
            <a:fld id="{4815132E-1A9A-4131-886F-3AA9EBAAA716}" type="slidenum">
              <a:rPr kumimoji="1" lang="ja-JP" altLang="en-US" smtClean="0"/>
              <a:t>‹#›</a:t>
            </a:fld>
            <a:endParaRPr kumimoji="1" lang="ja-JP" altLang="en-US" dirty="0"/>
          </a:p>
        </p:txBody>
      </p:sp>
    </p:spTree>
    <p:extLst>
      <p:ext uri="{BB962C8B-B14F-4D97-AF65-F5344CB8AC3E}">
        <p14:creationId xmlns:p14="http://schemas.microsoft.com/office/powerpoint/2010/main" val="373988789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1DCC1522-4B18-452C-83ED-08932C6AD8E0}" type="datetimeFigureOut">
              <a:rPr kumimoji="1" lang="ja-JP" altLang="en-US" smtClean="0"/>
              <a:t>2015/6/24</a:t>
            </a:fld>
            <a:endParaRPr kumimoji="1" lang="ja-JP" altLang="en-US" dirty="0"/>
          </a:p>
        </p:txBody>
      </p:sp>
      <p:sp>
        <p:nvSpPr>
          <p:cNvPr id="5" name="フッター プレースホルダー 4"/>
          <p:cNvSpPr>
            <a:spLocks noGrp="1"/>
          </p:cNvSpPr>
          <p:nvPr>
            <p:ph type="ftr" sz="quarter" idx="11"/>
          </p:nvPr>
        </p:nvSpPr>
        <p:spPr/>
        <p:txBody>
          <a:bodyPr/>
          <a:lstStyle/>
          <a:p>
            <a:endParaRPr kumimoji="1" lang="ja-JP" altLang="en-US" dirty="0"/>
          </a:p>
        </p:txBody>
      </p:sp>
      <p:sp>
        <p:nvSpPr>
          <p:cNvPr id="6" name="スライド番号プレースホルダー 5"/>
          <p:cNvSpPr>
            <a:spLocks noGrp="1"/>
          </p:cNvSpPr>
          <p:nvPr>
            <p:ph type="sldNum" sz="quarter" idx="12"/>
          </p:nvPr>
        </p:nvSpPr>
        <p:spPr/>
        <p:txBody>
          <a:bodyPr/>
          <a:lstStyle/>
          <a:p>
            <a:fld id="{4815132E-1A9A-4131-886F-3AA9EBAAA716}" type="slidenum">
              <a:rPr kumimoji="1" lang="ja-JP" altLang="en-US" smtClean="0"/>
              <a:t>‹#›</a:t>
            </a:fld>
            <a:endParaRPr kumimoji="1" lang="ja-JP" altLang="en-US" dirty="0"/>
          </a:p>
        </p:txBody>
      </p:sp>
    </p:spTree>
    <p:extLst>
      <p:ext uri="{BB962C8B-B14F-4D97-AF65-F5344CB8AC3E}">
        <p14:creationId xmlns:p14="http://schemas.microsoft.com/office/powerpoint/2010/main" val="147500682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3729037" y="529697"/>
            <a:ext cx="1157288" cy="11268075"/>
          </a:xfrm>
        </p:spPr>
        <p:txBody>
          <a:bodyPr vert="eaVert"/>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a:xfrm>
            <a:off x="257176" y="529697"/>
            <a:ext cx="3357563" cy="11268075"/>
          </a:xfrm>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1DCC1522-4B18-452C-83ED-08932C6AD8E0}" type="datetimeFigureOut">
              <a:rPr kumimoji="1" lang="ja-JP" altLang="en-US" smtClean="0"/>
              <a:t>2015/6/24</a:t>
            </a:fld>
            <a:endParaRPr kumimoji="1" lang="ja-JP" altLang="en-US" dirty="0"/>
          </a:p>
        </p:txBody>
      </p:sp>
      <p:sp>
        <p:nvSpPr>
          <p:cNvPr id="5" name="フッター プレースホルダー 4"/>
          <p:cNvSpPr>
            <a:spLocks noGrp="1"/>
          </p:cNvSpPr>
          <p:nvPr>
            <p:ph type="ftr" sz="quarter" idx="11"/>
          </p:nvPr>
        </p:nvSpPr>
        <p:spPr/>
        <p:txBody>
          <a:bodyPr/>
          <a:lstStyle/>
          <a:p>
            <a:endParaRPr kumimoji="1" lang="ja-JP" altLang="en-US" dirty="0"/>
          </a:p>
        </p:txBody>
      </p:sp>
      <p:sp>
        <p:nvSpPr>
          <p:cNvPr id="6" name="スライド番号プレースホルダー 5"/>
          <p:cNvSpPr>
            <a:spLocks noGrp="1"/>
          </p:cNvSpPr>
          <p:nvPr>
            <p:ph type="sldNum" sz="quarter" idx="12"/>
          </p:nvPr>
        </p:nvSpPr>
        <p:spPr/>
        <p:txBody>
          <a:bodyPr/>
          <a:lstStyle/>
          <a:p>
            <a:fld id="{4815132E-1A9A-4131-886F-3AA9EBAAA716}" type="slidenum">
              <a:rPr kumimoji="1" lang="ja-JP" altLang="en-US" smtClean="0"/>
              <a:t>‹#›</a:t>
            </a:fld>
            <a:endParaRPr kumimoji="1" lang="ja-JP" altLang="en-US" dirty="0"/>
          </a:p>
        </p:txBody>
      </p:sp>
    </p:spTree>
    <p:extLst>
      <p:ext uri="{BB962C8B-B14F-4D97-AF65-F5344CB8AC3E}">
        <p14:creationId xmlns:p14="http://schemas.microsoft.com/office/powerpoint/2010/main" val="1617286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1DCC1522-4B18-452C-83ED-08932C6AD8E0}" type="datetimeFigureOut">
              <a:rPr kumimoji="1" lang="ja-JP" altLang="en-US" smtClean="0"/>
              <a:t>2015/6/24</a:t>
            </a:fld>
            <a:endParaRPr kumimoji="1" lang="ja-JP" altLang="en-US" dirty="0"/>
          </a:p>
        </p:txBody>
      </p:sp>
      <p:sp>
        <p:nvSpPr>
          <p:cNvPr id="5" name="フッター プレースホルダー 4"/>
          <p:cNvSpPr>
            <a:spLocks noGrp="1"/>
          </p:cNvSpPr>
          <p:nvPr>
            <p:ph type="ftr" sz="quarter" idx="11"/>
          </p:nvPr>
        </p:nvSpPr>
        <p:spPr/>
        <p:txBody>
          <a:bodyPr/>
          <a:lstStyle/>
          <a:p>
            <a:endParaRPr kumimoji="1" lang="ja-JP" altLang="en-US" dirty="0"/>
          </a:p>
        </p:txBody>
      </p:sp>
      <p:sp>
        <p:nvSpPr>
          <p:cNvPr id="6" name="スライド番号プレースホルダー 5"/>
          <p:cNvSpPr>
            <a:spLocks noGrp="1"/>
          </p:cNvSpPr>
          <p:nvPr>
            <p:ph type="sldNum" sz="quarter" idx="12"/>
          </p:nvPr>
        </p:nvSpPr>
        <p:spPr/>
        <p:txBody>
          <a:bodyPr/>
          <a:lstStyle/>
          <a:p>
            <a:fld id="{4815132E-1A9A-4131-886F-3AA9EBAAA716}" type="slidenum">
              <a:rPr kumimoji="1" lang="ja-JP" altLang="en-US" smtClean="0"/>
              <a:t>‹#›</a:t>
            </a:fld>
            <a:endParaRPr kumimoji="1" lang="ja-JP" altLang="en-US" dirty="0"/>
          </a:p>
        </p:txBody>
      </p:sp>
    </p:spTree>
    <p:extLst>
      <p:ext uri="{BB962C8B-B14F-4D97-AF65-F5344CB8AC3E}">
        <p14:creationId xmlns:p14="http://schemas.microsoft.com/office/powerpoint/2010/main" val="158670829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541735" y="6365522"/>
            <a:ext cx="5829300" cy="1967442"/>
          </a:xfrm>
        </p:spPr>
        <p:txBody>
          <a:bodyPr anchor="t"/>
          <a:lstStyle>
            <a:lvl1pPr algn="l">
              <a:defRPr sz="4000" b="1" cap="all"/>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541735" y="4198587"/>
            <a:ext cx="5829300" cy="2166936"/>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smtClean="0"/>
              <a:t>マスター テキストの書式設定</a:t>
            </a:r>
          </a:p>
        </p:txBody>
      </p:sp>
      <p:sp>
        <p:nvSpPr>
          <p:cNvPr id="4" name="日付プレースホルダー 3"/>
          <p:cNvSpPr>
            <a:spLocks noGrp="1"/>
          </p:cNvSpPr>
          <p:nvPr>
            <p:ph type="dt" sz="half" idx="10"/>
          </p:nvPr>
        </p:nvSpPr>
        <p:spPr/>
        <p:txBody>
          <a:bodyPr/>
          <a:lstStyle/>
          <a:p>
            <a:fld id="{1DCC1522-4B18-452C-83ED-08932C6AD8E0}" type="datetimeFigureOut">
              <a:rPr kumimoji="1" lang="ja-JP" altLang="en-US" smtClean="0"/>
              <a:t>2015/6/24</a:t>
            </a:fld>
            <a:endParaRPr kumimoji="1" lang="ja-JP" altLang="en-US" dirty="0"/>
          </a:p>
        </p:txBody>
      </p:sp>
      <p:sp>
        <p:nvSpPr>
          <p:cNvPr id="5" name="フッター プレースホルダー 4"/>
          <p:cNvSpPr>
            <a:spLocks noGrp="1"/>
          </p:cNvSpPr>
          <p:nvPr>
            <p:ph type="ftr" sz="quarter" idx="11"/>
          </p:nvPr>
        </p:nvSpPr>
        <p:spPr/>
        <p:txBody>
          <a:bodyPr/>
          <a:lstStyle/>
          <a:p>
            <a:endParaRPr kumimoji="1" lang="ja-JP" altLang="en-US" dirty="0"/>
          </a:p>
        </p:txBody>
      </p:sp>
      <p:sp>
        <p:nvSpPr>
          <p:cNvPr id="6" name="スライド番号プレースホルダー 5"/>
          <p:cNvSpPr>
            <a:spLocks noGrp="1"/>
          </p:cNvSpPr>
          <p:nvPr>
            <p:ph type="sldNum" sz="quarter" idx="12"/>
          </p:nvPr>
        </p:nvSpPr>
        <p:spPr/>
        <p:txBody>
          <a:bodyPr/>
          <a:lstStyle/>
          <a:p>
            <a:fld id="{4815132E-1A9A-4131-886F-3AA9EBAAA716}" type="slidenum">
              <a:rPr kumimoji="1" lang="ja-JP" altLang="en-US" smtClean="0"/>
              <a:t>‹#›</a:t>
            </a:fld>
            <a:endParaRPr kumimoji="1" lang="ja-JP" altLang="en-US" dirty="0"/>
          </a:p>
        </p:txBody>
      </p:sp>
    </p:spTree>
    <p:extLst>
      <p:ext uri="{BB962C8B-B14F-4D97-AF65-F5344CB8AC3E}">
        <p14:creationId xmlns:p14="http://schemas.microsoft.com/office/powerpoint/2010/main" val="11293708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sz="half" idx="1"/>
          </p:nvPr>
        </p:nvSpPr>
        <p:spPr>
          <a:xfrm>
            <a:off x="257176" y="3081867"/>
            <a:ext cx="2257425" cy="871590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ー 3"/>
          <p:cNvSpPr>
            <a:spLocks noGrp="1"/>
          </p:cNvSpPr>
          <p:nvPr>
            <p:ph sz="half" idx="2"/>
          </p:nvPr>
        </p:nvSpPr>
        <p:spPr>
          <a:xfrm>
            <a:off x="2628901" y="3081867"/>
            <a:ext cx="2257425" cy="871590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ー 4"/>
          <p:cNvSpPr>
            <a:spLocks noGrp="1"/>
          </p:cNvSpPr>
          <p:nvPr>
            <p:ph type="dt" sz="half" idx="10"/>
          </p:nvPr>
        </p:nvSpPr>
        <p:spPr/>
        <p:txBody>
          <a:bodyPr/>
          <a:lstStyle/>
          <a:p>
            <a:fld id="{1DCC1522-4B18-452C-83ED-08932C6AD8E0}" type="datetimeFigureOut">
              <a:rPr kumimoji="1" lang="ja-JP" altLang="en-US" smtClean="0"/>
              <a:t>2015/6/24</a:t>
            </a:fld>
            <a:endParaRPr kumimoji="1" lang="ja-JP" altLang="en-US" dirty="0"/>
          </a:p>
        </p:txBody>
      </p:sp>
      <p:sp>
        <p:nvSpPr>
          <p:cNvPr id="6" name="フッター プレースホルダー 5"/>
          <p:cNvSpPr>
            <a:spLocks noGrp="1"/>
          </p:cNvSpPr>
          <p:nvPr>
            <p:ph type="ftr" sz="quarter" idx="11"/>
          </p:nvPr>
        </p:nvSpPr>
        <p:spPr/>
        <p:txBody>
          <a:bodyPr/>
          <a:lstStyle/>
          <a:p>
            <a:endParaRPr kumimoji="1" lang="ja-JP" altLang="en-US" dirty="0"/>
          </a:p>
        </p:txBody>
      </p:sp>
      <p:sp>
        <p:nvSpPr>
          <p:cNvPr id="7" name="スライド番号プレースホルダー 6"/>
          <p:cNvSpPr>
            <a:spLocks noGrp="1"/>
          </p:cNvSpPr>
          <p:nvPr>
            <p:ph type="sldNum" sz="quarter" idx="12"/>
          </p:nvPr>
        </p:nvSpPr>
        <p:spPr/>
        <p:txBody>
          <a:bodyPr/>
          <a:lstStyle/>
          <a:p>
            <a:fld id="{4815132E-1A9A-4131-886F-3AA9EBAAA716}" type="slidenum">
              <a:rPr kumimoji="1" lang="ja-JP" altLang="en-US" smtClean="0"/>
              <a:t>‹#›</a:t>
            </a:fld>
            <a:endParaRPr kumimoji="1" lang="ja-JP" altLang="en-US" dirty="0"/>
          </a:p>
        </p:txBody>
      </p:sp>
    </p:spTree>
    <p:extLst>
      <p:ext uri="{BB962C8B-B14F-4D97-AF65-F5344CB8AC3E}">
        <p14:creationId xmlns:p14="http://schemas.microsoft.com/office/powerpoint/2010/main" val="2487414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342900" y="396699"/>
            <a:ext cx="6172200" cy="1651000"/>
          </a:xfrm>
        </p:spPr>
        <p:txBody>
          <a:bodyPr/>
          <a:lstStyle>
            <a:lvl1pPr>
              <a:defRPr/>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342900" y="2217385"/>
            <a:ext cx="3030141" cy="924101"/>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4" name="コンテンツ プレースホルダー 3"/>
          <p:cNvSpPr>
            <a:spLocks noGrp="1"/>
          </p:cNvSpPr>
          <p:nvPr>
            <p:ph sz="half" idx="2"/>
          </p:nvPr>
        </p:nvSpPr>
        <p:spPr>
          <a:xfrm>
            <a:off x="342900" y="3141486"/>
            <a:ext cx="3030141" cy="570741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ー 4"/>
          <p:cNvSpPr>
            <a:spLocks noGrp="1"/>
          </p:cNvSpPr>
          <p:nvPr>
            <p:ph type="body" sz="quarter" idx="3"/>
          </p:nvPr>
        </p:nvSpPr>
        <p:spPr>
          <a:xfrm>
            <a:off x="3483770" y="2217385"/>
            <a:ext cx="3031331" cy="924101"/>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6" name="コンテンツ プレースホルダー 5"/>
          <p:cNvSpPr>
            <a:spLocks noGrp="1"/>
          </p:cNvSpPr>
          <p:nvPr>
            <p:ph sz="quarter" idx="4"/>
          </p:nvPr>
        </p:nvSpPr>
        <p:spPr>
          <a:xfrm>
            <a:off x="3483770" y="3141486"/>
            <a:ext cx="3031331" cy="570741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ー 6"/>
          <p:cNvSpPr>
            <a:spLocks noGrp="1"/>
          </p:cNvSpPr>
          <p:nvPr>
            <p:ph type="dt" sz="half" idx="10"/>
          </p:nvPr>
        </p:nvSpPr>
        <p:spPr/>
        <p:txBody>
          <a:bodyPr/>
          <a:lstStyle/>
          <a:p>
            <a:fld id="{1DCC1522-4B18-452C-83ED-08932C6AD8E0}" type="datetimeFigureOut">
              <a:rPr kumimoji="1" lang="ja-JP" altLang="en-US" smtClean="0"/>
              <a:t>2015/6/24</a:t>
            </a:fld>
            <a:endParaRPr kumimoji="1" lang="ja-JP" altLang="en-US" dirty="0"/>
          </a:p>
        </p:txBody>
      </p:sp>
      <p:sp>
        <p:nvSpPr>
          <p:cNvPr id="8" name="フッター プレースホルダー 7"/>
          <p:cNvSpPr>
            <a:spLocks noGrp="1"/>
          </p:cNvSpPr>
          <p:nvPr>
            <p:ph type="ftr" sz="quarter" idx="11"/>
          </p:nvPr>
        </p:nvSpPr>
        <p:spPr/>
        <p:txBody>
          <a:bodyPr/>
          <a:lstStyle/>
          <a:p>
            <a:endParaRPr kumimoji="1" lang="ja-JP" altLang="en-US" dirty="0"/>
          </a:p>
        </p:txBody>
      </p:sp>
      <p:sp>
        <p:nvSpPr>
          <p:cNvPr id="9" name="スライド番号プレースホルダー 8"/>
          <p:cNvSpPr>
            <a:spLocks noGrp="1"/>
          </p:cNvSpPr>
          <p:nvPr>
            <p:ph type="sldNum" sz="quarter" idx="12"/>
          </p:nvPr>
        </p:nvSpPr>
        <p:spPr/>
        <p:txBody>
          <a:bodyPr/>
          <a:lstStyle/>
          <a:p>
            <a:fld id="{4815132E-1A9A-4131-886F-3AA9EBAAA716}" type="slidenum">
              <a:rPr kumimoji="1" lang="ja-JP" altLang="en-US" smtClean="0"/>
              <a:t>‹#›</a:t>
            </a:fld>
            <a:endParaRPr kumimoji="1" lang="ja-JP" altLang="en-US" dirty="0"/>
          </a:p>
        </p:txBody>
      </p:sp>
    </p:spTree>
    <p:extLst>
      <p:ext uri="{BB962C8B-B14F-4D97-AF65-F5344CB8AC3E}">
        <p14:creationId xmlns:p14="http://schemas.microsoft.com/office/powerpoint/2010/main" val="382994373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日付プレースホルダー 2"/>
          <p:cNvSpPr>
            <a:spLocks noGrp="1"/>
          </p:cNvSpPr>
          <p:nvPr>
            <p:ph type="dt" sz="half" idx="10"/>
          </p:nvPr>
        </p:nvSpPr>
        <p:spPr/>
        <p:txBody>
          <a:bodyPr/>
          <a:lstStyle/>
          <a:p>
            <a:fld id="{1DCC1522-4B18-452C-83ED-08932C6AD8E0}" type="datetimeFigureOut">
              <a:rPr kumimoji="1" lang="ja-JP" altLang="en-US" smtClean="0"/>
              <a:t>2015/6/24</a:t>
            </a:fld>
            <a:endParaRPr kumimoji="1" lang="ja-JP" altLang="en-US" dirty="0"/>
          </a:p>
        </p:txBody>
      </p:sp>
      <p:sp>
        <p:nvSpPr>
          <p:cNvPr id="4" name="フッター プレースホルダー 3"/>
          <p:cNvSpPr>
            <a:spLocks noGrp="1"/>
          </p:cNvSpPr>
          <p:nvPr>
            <p:ph type="ftr" sz="quarter" idx="11"/>
          </p:nvPr>
        </p:nvSpPr>
        <p:spPr/>
        <p:txBody>
          <a:bodyPr/>
          <a:lstStyle/>
          <a:p>
            <a:endParaRPr kumimoji="1" lang="ja-JP" altLang="en-US" dirty="0"/>
          </a:p>
        </p:txBody>
      </p:sp>
      <p:sp>
        <p:nvSpPr>
          <p:cNvPr id="5" name="スライド番号プレースホルダー 4"/>
          <p:cNvSpPr>
            <a:spLocks noGrp="1"/>
          </p:cNvSpPr>
          <p:nvPr>
            <p:ph type="sldNum" sz="quarter" idx="12"/>
          </p:nvPr>
        </p:nvSpPr>
        <p:spPr/>
        <p:txBody>
          <a:bodyPr/>
          <a:lstStyle/>
          <a:p>
            <a:fld id="{4815132E-1A9A-4131-886F-3AA9EBAAA716}" type="slidenum">
              <a:rPr kumimoji="1" lang="ja-JP" altLang="en-US" smtClean="0"/>
              <a:t>‹#›</a:t>
            </a:fld>
            <a:endParaRPr kumimoji="1" lang="ja-JP" altLang="en-US" dirty="0"/>
          </a:p>
        </p:txBody>
      </p:sp>
    </p:spTree>
    <p:extLst>
      <p:ext uri="{BB962C8B-B14F-4D97-AF65-F5344CB8AC3E}">
        <p14:creationId xmlns:p14="http://schemas.microsoft.com/office/powerpoint/2010/main" val="321662365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1DCC1522-4B18-452C-83ED-08932C6AD8E0}" type="datetimeFigureOut">
              <a:rPr kumimoji="1" lang="ja-JP" altLang="en-US" smtClean="0"/>
              <a:t>2015/6/24</a:t>
            </a:fld>
            <a:endParaRPr kumimoji="1" lang="ja-JP" altLang="en-US" dirty="0"/>
          </a:p>
        </p:txBody>
      </p:sp>
      <p:sp>
        <p:nvSpPr>
          <p:cNvPr id="3" name="フッター プレースホルダー 2"/>
          <p:cNvSpPr>
            <a:spLocks noGrp="1"/>
          </p:cNvSpPr>
          <p:nvPr>
            <p:ph type="ftr" sz="quarter" idx="11"/>
          </p:nvPr>
        </p:nvSpPr>
        <p:spPr/>
        <p:txBody>
          <a:bodyPr/>
          <a:lstStyle/>
          <a:p>
            <a:endParaRPr kumimoji="1" lang="ja-JP" altLang="en-US" dirty="0"/>
          </a:p>
        </p:txBody>
      </p:sp>
      <p:sp>
        <p:nvSpPr>
          <p:cNvPr id="4" name="スライド番号プレースホルダー 3"/>
          <p:cNvSpPr>
            <a:spLocks noGrp="1"/>
          </p:cNvSpPr>
          <p:nvPr>
            <p:ph type="sldNum" sz="quarter" idx="12"/>
          </p:nvPr>
        </p:nvSpPr>
        <p:spPr/>
        <p:txBody>
          <a:bodyPr/>
          <a:lstStyle/>
          <a:p>
            <a:fld id="{4815132E-1A9A-4131-886F-3AA9EBAAA716}" type="slidenum">
              <a:rPr kumimoji="1" lang="ja-JP" altLang="en-US" smtClean="0"/>
              <a:t>‹#›</a:t>
            </a:fld>
            <a:endParaRPr kumimoji="1" lang="ja-JP" altLang="en-US" dirty="0"/>
          </a:p>
        </p:txBody>
      </p:sp>
    </p:spTree>
    <p:extLst>
      <p:ext uri="{BB962C8B-B14F-4D97-AF65-F5344CB8AC3E}">
        <p14:creationId xmlns:p14="http://schemas.microsoft.com/office/powerpoint/2010/main" val="385611988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342901" y="394406"/>
            <a:ext cx="2256235" cy="1678517"/>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a:xfrm>
            <a:off x="2681288" y="394406"/>
            <a:ext cx="3833813" cy="8454497"/>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ー 3"/>
          <p:cNvSpPr>
            <a:spLocks noGrp="1"/>
          </p:cNvSpPr>
          <p:nvPr>
            <p:ph type="body" sz="half" idx="2"/>
          </p:nvPr>
        </p:nvSpPr>
        <p:spPr>
          <a:xfrm>
            <a:off x="342901" y="2072923"/>
            <a:ext cx="2256235" cy="677598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1DCC1522-4B18-452C-83ED-08932C6AD8E0}" type="datetimeFigureOut">
              <a:rPr kumimoji="1" lang="ja-JP" altLang="en-US" smtClean="0"/>
              <a:t>2015/6/24</a:t>
            </a:fld>
            <a:endParaRPr kumimoji="1" lang="ja-JP" altLang="en-US" dirty="0"/>
          </a:p>
        </p:txBody>
      </p:sp>
      <p:sp>
        <p:nvSpPr>
          <p:cNvPr id="6" name="フッター プレースホルダー 5"/>
          <p:cNvSpPr>
            <a:spLocks noGrp="1"/>
          </p:cNvSpPr>
          <p:nvPr>
            <p:ph type="ftr" sz="quarter" idx="11"/>
          </p:nvPr>
        </p:nvSpPr>
        <p:spPr/>
        <p:txBody>
          <a:bodyPr/>
          <a:lstStyle/>
          <a:p>
            <a:endParaRPr kumimoji="1" lang="ja-JP" altLang="en-US" dirty="0"/>
          </a:p>
        </p:txBody>
      </p:sp>
      <p:sp>
        <p:nvSpPr>
          <p:cNvPr id="7" name="スライド番号プレースホルダー 6"/>
          <p:cNvSpPr>
            <a:spLocks noGrp="1"/>
          </p:cNvSpPr>
          <p:nvPr>
            <p:ph type="sldNum" sz="quarter" idx="12"/>
          </p:nvPr>
        </p:nvSpPr>
        <p:spPr/>
        <p:txBody>
          <a:bodyPr/>
          <a:lstStyle/>
          <a:p>
            <a:fld id="{4815132E-1A9A-4131-886F-3AA9EBAAA716}" type="slidenum">
              <a:rPr kumimoji="1" lang="ja-JP" altLang="en-US" smtClean="0"/>
              <a:t>‹#›</a:t>
            </a:fld>
            <a:endParaRPr kumimoji="1" lang="ja-JP" altLang="en-US" dirty="0"/>
          </a:p>
        </p:txBody>
      </p:sp>
    </p:spTree>
    <p:extLst>
      <p:ext uri="{BB962C8B-B14F-4D97-AF65-F5344CB8AC3E}">
        <p14:creationId xmlns:p14="http://schemas.microsoft.com/office/powerpoint/2010/main" val="200800967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344216" y="6934201"/>
            <a:ext cx="4114800" cy="818622"/>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図プレースホルダー 2"/>
          <p:cNvSpPr>
            <a:spLocks noGrp="1"/>
          </p:cNvSpPr>
          <p:nvPr>
            <p:ph type="pic" idx="1"/>
          </p:nvPr>
        </p:nvSpPr>
        <p:spPr>
          <a:xfrm>
            <a:off x="1344216" y="885119"/>
            <a:ext cx="4114800" cy="59436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dirty="0"/>
          </a:p>
        </p:txBody>
      </p:sp>
      <p:sp>
        <p:nvSpPr>
          <p:cNvPr id="4" name="テキスト プレースホルダー 3"/>
          <p:cNvSpPr>
            <a:spLocks noGrp="1"/>
          </p:cNvSpPr>
          <p:nvPr>
            <p:ph type="body" sz="half" idx="2"/>
          </p:nvPr>
        </p:nvSpPr>
        <p:spPr>
          <a:xfrm>
            <a:off x="1344216" y="7752823"/>
            <a:ext cx="4114800" cy="116257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1DCC1522-4B18-452C-83ED-08932C6AD8E0}" type="datetimeFigureOut">
              <a:rPr kumimoji="1" lang="ja-JP" altLang="en-US" smtClean="0"/>
              <a:t>2015/6/24</a:t>
            </a:fld>
            <a:endParaRPr kumimoji="1" lang="ja-JP" altLang="en-US" dirty="0"/>
          </a:p>
        </p:txBody>
      </p:sp>
      <p:sp>
        <p:nvSpPr>
          <p:cNvPr id="6" name="フッター プレースホルダー 5"/>
          <p:cNvSpPr>
            <a:spLocks noGrp="1"/>
          </p:cNvSpPr>
          <p:nvPr>
            <p:ph type="ftr" sz="quarter" idx="11"/>
          </p:nvPr>
        </p:nvSpPr>
        <p:spPr/>
        <p:txBody>
          <a:bodyPr/>
          <a:lstStyle/>
          <a:p>
            <a:endParaRPr kumimoji="1" lang="ja-JP" altLang="en-US" dirty="0"/>
          </a:p>
        </p:txBody>
      </p:sp>
      <p:sp>
        <p:nvSpPr>
          <p:cNvPr id="7" name="スライド番号プレースホルダー 6"/>
          <p:cNvSpPr>
            <a:spLocks noGrp="1"/>
          </p:cNvSpPr>
          <p:nvPr>
            <p:ph type="sldNum" sz="quarter" idx="12"/>
          </p:nvPr>
        </p:nvSpPr>
        <p:spPr/>
        <p:txBody>
          <a:bodyPr/>
          <a:lstStyle/>
          <a:p>
            <a:fld id="{4815132E-1A9A-4131-886F-3AA9EBAAA716}" type="slidenum">
              <a:rPr kumimoji="1" lang="ja-JP" altLang="en-US" smtClean="0"/>
              <a:t>‹#›</a:t>
            </a:fld>
            <a:endParaRPr kumimoji="1" lang="ja-JP" altLang="en-US" dirty="0"/>
          </a:p>
        </p:txBody>
      </p:sp>
    </p:spTree>
    <p:extLst>
      <p:ext uri="{BB962C8B-B14F-4D97-AF65-F5344CB8AC3E}">
        <p14:creationId xmlns:p14="http://schemas.microsoft.com/office/powerpoint/2010/main" val="79473504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342900" y="396699"/>
            <a:ext cx="6172200" cy="1651000"/>
          </a:xfrm>
          <a:prstGeom prst="rect">
            <a:avLst/>
          </a:prstGeom>
        </p:spPr>
        <p:txBody>
          <a:bodyPr vert="horz" lIns="91440" tIns="45720" rIns="91440" bIns="45720" rtlCol="0" anchor="ctr">
            <a:normAutofit/>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342900" y="2311402"/>
            <a:ext cx="6172200" cy="6537502"/>
          </a:xfrm>
          <a:prstGeom prst="rect">
            <a:avLst/>
          </a:prstGeom>
        </p:spPr>
        <p:txBody>
          <a:bodyPr vert="horz" lIns="91440" tIns="45720" rIns="91440" bIns="45720" rtlCol="0">
            <a:normAutofit/>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2"/>
          </p:nvPr>
        </p:nvSpPr>
        <p:spPr>
          <a:xfrm>
            <a:off x="342900" y="9181396"/>
            <a:ext cx="1600200" cy="527402"/>
          </a:xfrm>
          <a:prstGeom prst="rect">
            <a:avLst/>
          </a:prstGeom>
        </p:spPr>
        <p:txBody>
          <a:bodyPr vert="horz" lIns="91440" tIns="45720" rIns="91440" bIns="45720" rtlCol="0" anchor="ctr"/>
          <a:lstStyle>
            <a:lvl1pPr algn="l">
              <a:defRPr sz="1200">
                <a:solidFill>
                  <a:schemeClr val="tx1">
                    <a:tint val="75000"/>
                  </a:schemeClr>
                </a:solidFill>
              </a:defRPr>
            </a:lvl1pPr>
          </a:lstStyle>
          <a:p>
            <a:fld id="{1DCC1522-4B18-452C-83ED-08932C6AD8E0}" type="datetimeFigureOut">
              <a:rPr kumimoji="1" lang="ja-JP" altLang="en-US" smtClean="0"/>
              <a:t>2015/6/24</a:t>
            </a:fld>
            <a:endParaRPr kumimoji="1" lang="ja-JP" altLang="en-US" dirty="0"/>
          </a:p>
        </p:txBody>
      </p:sp>
      <p:sp>
        <p:nvSpPr>
          <p:cNvPr id="5" name="フッター プレースホルダー 4"/>
          <p:cNvSpPr>
            <a:spLocks noGrp="1"/>
          </p:cNvSpPr>
          <p:nvPr>
            <p:ph type="ftr" sz="quarter" idx="3"/>
          </p:nvPr>
        </p:nvSpPr>
        <p:spPr>
          <a:xfrm>
            <a:off x="2343150" y="9181396"/>
            <a:ext cx="2171700" cy="527402"/>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dirty="0"/>
          </a:p>
        </p:txBody>
      </p:sp>
      <p:sp>
        <p:nvSpPr>
          <p:cNvPr id="6" name="スライド番号プレースホルダー 5"/>
          <p:cNvSpPr>
            <a:spLocks noGrp="1"/>
          </p:cNvSpPr>
          <p:nvPr>
            <p:ph type="sldNum" sz="quarter" idx="4"/>
          </p:nvPr>
        </p:nvSpPr>
        <p:spPr>
          <a:xfrm>
            <a:off x="4914900" y="9181396"/>
            <a:ext cx="1600200" cy="527402"/>
          </a:xfrm>
          <a:prstGeom prst="rect">
            <a:avLst/>
          </a:prstGeom>
        </p:spPr>
        <p:txBody>
          <a:bodyPr vert="horz" lIns="91440" tIns="45720" rIns="91440" bIns="45720" rtlCol="0" anchor="ctr"/>
          <a:lstStyle>
            <a:lvl1pPr algn="r">
              <a:defRPr sz="1200">
                <a:solidFill>
                  <a:schemeClr val="tx1">
                    <a:tint val="75000"/>
                  </a:schemeClr>
                </a:solidFill>
              </a:defRPr>
            </a:lvl1pPr>
          </a:lstStyle>
          <a:p>
            <a:fld id="{4815132E-1A9A-4131-886F-3AA9EBAAA716}" type="slidenum">
              <a:rPr kumimoji="1" lang="ja-JP" altLang="en-US" smtClean="0"/>
              <a:t>‹#›</a:t>
            </a:fld>
            <a:endParaRPr kumimoji="1" lang="ja-JP" altLang="en-US" dirty="0"/>
          </a:p>
        </p:txBody>
      </p:sp>
    </p:spTree>
    <p:extLst>
      <p:ext uri="{BB962C8B-B14F-4D97-AF65-F5344CB8AC3E}">
        <p14:creationId xmlns:p14="http://schemas.microsoft.com/office/powerpoint/2010/main" val="67907813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4.png"/><Relationship Id="rId3" Type="http://schemas.openxmlformats.org/officeDocument/2006/relationships/image" Target="../media/image1.png"/><Relationship Id="rId7" Type="http://schemas.openxmlformats.org/officeDocument/2006/relationships/image" Target="../media/image3.png"/><Relationship Id="rId2" Type="http://schemas.openxmlformats.org/officeDocument/2006/relationships/hyperlink" Target="http://4.bp.blogspot.com/--JrGpVyNVRQ/Ur1F-ZGT1xI/AAAAAAAAcU4/JSEdIPPTpwc/s800/computer_kurayami.png" TargetMode="External"/><Relationship Id="rId1" Type="http://schemas.openxmlformats.org/officeDocument/2006/relationships/slideLayout" Target="../slideLayouts/slideLayout7.xml"/><Relationship Id="rId6" Type="http://schemas.openxmlformats.org/officeDocument/2006/relationships/hyperlink" Target="http://1.bp.blogspot.com/-ESgM6R9zv3c/U82z5IllMmI/AAAAAAAAjOI/ZjnZEdbJc4M/s800/job_keiji.png" TargetMode="External"/><Relationship Id="rId5" Type="http://schemas.openxmlformats.org/officeDocument/2006/relationships/image" Target="../media/image2.png"/><Relationship Id="rId10" Type="http://schemas.openxmlformats.org/officeDocument/2006/relationships/image" Target="../media/image6.png"/><Relationship Id="rId4" Type="http://schemas.openxmlformats.org/officeDocument/2006/relationships/hyperlink" Target="http://2.bp.blogspot.com/-V4g5tGUIPIs/Ur1GB1Qgn3I/AAAAAAAAcV0/TfYBUME8ivE/s800/game_friends_sueoki.png" TargetMode="External"/><Relationship Id="rId9" Type="http://schemas.openxmlformats.org/officeDocument/2006/relationships/image" Target="../media/image5.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角丸四角形 3"/>
          <p:cNvSpPr/>
          <p:nvPr/>
        </p:nvSpPr>
        <p:spPr>
          <a:xfrm>
            <a:off x="116632" y="48367"/>
            <a:ext cx="6624736" cy="936104"/>
          </a:xfrm>
          <a:prstGeom prst="roundRect">
            <a:avLst>
              <a:gd name="adj" fmla="val 1336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2800" dirty="0" smtClean="0">
                <a:ea typeface="ＤＦ特太ゴシック体" panose="02010609000101010101" pitchFamily="1" charset="-128"/>
              </a:rPr>
              <a:t>  </a:t>
            </a:r>
            <a:r>
              <a:rPr lang="ja-JP" altLang="en-US" sz="2800" dirty="0" smtClean="0">
                <a:ea typeface="ＤＦ特太ゴシック体" panose="02010609000101010101" pitchFamily="1" charset="-128"/>
              </a:rPr>
              <a:t>○</a:t>
            </a:r>
            <a:r>
              <a:rPr lang="ja-JP" altLang="en-US" sz="2800" dirty="0">
                <a:ea typeface="ＤＦ特太ゴシック体" panose="02010609000101010101" pitchFamily="1" charset="-128"/>
              </a:rPr>
              <a:t>○</a:t>
            </a:r>
            <a:r>
              <a:rPr lang="ja-JP" altLang="en-US" sz="2400" dirty="0" smtClean="0">
                <a:ea typeface="ＤＦ特太ゴシック体" panose="02010609000101010101" pitchFamily="1" charset="-128"/>
              </a:rPr>
              <a:t>小学校    </a:t>
            </a:r>
            <a:r>
              <a:rPr lang="ja-JP" altLang="en-US" sz="3200" dirty="0" smtClean="0">
                <a:ea typeface="ＤＦ特太ゴシック体" panose="02010609000101010101" pitchFamily="1" charset="-128"/>
              </a:rPr>
              <a:t>すまあと通信</a:t>
            </a:r>
            <a:endParaRPr kumimoji="1" lang="ja-JP" altLang="en-US" sz="3200" dirty="0">
              <a:ea typeface="ＤＦ特太ゴシック体" panose="02010609000101010101" pitchFamily="1" charset="-128"/>
            </a:endParaRPr>
          </a:p>
        </p:txBody>
      </p:sp>
      <p:sp>
        <p:nvSpPr>
          <p:cNvPr id="5" name="角丸四角形 4"/>
          <p:cNvSpPr/>
          <p:nvPr/>
        </p:nvSpPr>
        <p:spPr>
          <a:xfrm>
            <a:off x="4941168" y="97004"/>
            <a:ext cx="1735856" cy="804863"/>
          </a:xfrm>
          <a:prstGeom prst="round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r>
              <a:rPr kumimoji="1" lang="ja-JP" altLang="en-US" sz="1200" dirty="0" smtClean="0">
                <a:ea typeface="ＤＨＰ平成明朝体W7" panose="02010601000101010101" pitchFamily="2" charset="-128"/>
              </a:rPr>
              <a:t>第　</a:t>
            </a:r>
            <a:r>
              <a:rPr lang="ja-JP" altLang="en-US" sz="1200" dirty="0" smtClean="0">
                <a:ea typeface="ＤＨＰ平成明朝体W7" panose="02010601000101010101" pitchFamily="2" charset="-128"/>
              </a:rPr>
              <a:t>１１　</a:t>
            </a:r>
            <a:r>
              <a:rPr kumimoji="1" lang="ja-JP" altLang="en-US" sz="1200" dirty="0" smtClean="0">
                <a:ea typeface="ＤＨＰ平成明朝体W7" panose="02010601000101010101" pitchFamily="2" charset="-128"/>
              </a:rPr>
              <a:t>号</a:t>
            </a:r>
            <a:endParaRPr kumimoji="1" lang="en-US" altLang="ja-JP" sz="1200" dirty="0" smtClean="0">
              <a:ea typeface="ＤＨＰ平成明朝体W7" panose="02010601000101010101" pitchFamily="2" charset="-128"/>
            </a:endParaRPr>
          </a:p>
          <a:p>
            <a:pPr algn="ctr"/>
            <a:r>
              <a:rPr lang="ja-JP" altLang="en-US" sz="1200" dirty="0" smtClean="0">
                <a:ea typeface="ＤＨＰ平成明朝体W7" panose="02010601000101010101" pitchFamily="2" charset="-128"/>
              </a:rPr>
              <a:t>平成</a:t>
            </a:r>
            <a:r>
              <a:rPr lang="en-US" altLang="ja-JP" sz="1200" dirty="0" smtClean="0">
                <a:ea typeface="ＤＨＰ平成明朝体W7" panose="02010601000101010101" pitchFamily="2" charset="-128"/>
              </a:rPr>
              <a:t>27</a:t>
            </a:r>
            <a:r>
              <a:rPr lang="ja-JP" altLang="en-US" sz="1200" dirty="0" smtClean="0">
                <a:ea typeface="ＤＨＰ平成明朝体W7" panose="02010601000101010101" pitchFamily="2" charset="-128"/>
              </a:rPr>
              <a:t>年　月　日</a:t>
            </a:r>
            <a:endParaRPr lang="en-US" altLang="ja-JP" sz="1200" dirty="0" smtClean="0">
              <a:ea typeface="ＤＨＰ平成明朝体W7" panose="02010601000101010101" pitchFamily="2" charset="-128"/>
            </a:endParaRPr>
          </a:p>
          <a:p>
            <a:pPr algn="ctr"/>
            <a:r>
              <a:rPr lang="ja-JP" altLang="en-US" sz="1200" dirty="0" smtClean="0">
                <a:ea typeface="ＤＨＰ平成明朝体W7" panose="02010601000101010101" pitchFamily="2" charset="-128"/>
              </a:rPr>
              <a:t>○○○○○小学校</a:t>
            </a:r>
            <a:endParaRPr lang="en-US" altLang="ja-JP" sz="1200" dirty="0" smtClean="0">
              <a:ea typeface="ＤＨＰ平成明朝体W7" panose="02010601000101010101" pitchFamily="2" charset="-128"/>
            </a:endParaRPr>
          </a:p>
          <a:p>
            <a:pPr algn="ctr"/>
            <a:r>
              <a:rPr kumimoji="1" lang="ja-JP" altLang="en-US" sz="1200" dirty="0" smtClean="0">
                <a:ea typeface="ＤＨＰ平成明朝体W7" panose="02010601000101010101" pitchFamily="2" charset="-128"/>
              </a:rPr>
              <a:t>校　長</a:t>
            </a:r>
            <a:r>
              <a:rPr kumimoji="1" lang="ja-JP" altLang="en-US" sz="1200" smtClean="0">
                <a:ea typeface="ＤＨＰ平成明朝体W7" panose="02010601000101010101" pitchFamily="2" charset="-128"/>
              </a:rPr>
              <a:t>　</a:t>
            </a:r>
            <a:r>
              <a:rPr kumimoji="1" lang="ja-JP" altLang="en-US" sz="1200" smtClean="0">
                <a:ea typeface="ＤＨＰ平成明朝体W7" panose="02010601000101010101" pitchFamily="2" charset="-128"/>
              </a:rPr>
              <a:t>○○○○○</a:t>
            </a:r>
            <a:endParaRPr kumimoji="1" lang="ja-JP" altLang="en-US" sz="1200" dirty="0">
              <a:ea typeface="ＤＨＰ平成明朝体W7" panose="02010601000101010101" pitchFamily="2" charset="-128"/>
            </a:endParaRPr>
          </a:p>
        </p:txBody>
      </p:sp>
      <p:sp>
        <p:nvSpPr>
          <p:cNvPr id="6" name="テキスト ボックス 5"/>
          <p:cNvSpPr txBox="1"/>
          <p:nvPr/>
        </p:nvSpPr>
        <p:spPr>
          <a:xfrm>
            <a:off x="103185" y="1892015"/>
            <a:ext cx="6624736" cy="400110"/>
          </a:xfrm>
          <a:prstGeom prst="rect">
            <a:avLst/>
          </a:prstGeom>
          <a:noFill/>
        </p:spPr>
        <p:txBody>
          <a:bodyPr wrap="square" rtlCol="0">
            <a:spAutoFit/>
          </a:bodyPr>
          <a:lstStyle/>
          <a:p>
            <a:pPr algn="ctr"/>
            <a:r>
              <a:rPr lang="ja-JP" altLang="en-US" sz="2000" dirty="0" smtClean="0">
                <a:latin typeface="HGP創英角ｺﾞｼｯｸUB" panose="020B0900000000000000" pitchFamily="50" charset="-128"/>
                <a:ea typeface="HGP創英角ｺﾞｼｯｸUB" panose="020B0900000000000000" pitchFamily="50" charset="-128"/>
              </a:rPr>
              <a:t>「とく名」を使えば、誰が書いたかわからない</a:t>
            </a:r>
            <a:r>
              <a:rPr lang="en-US" altLang="ja-JP" sz="2000" dirty="0" smtClean="0">
                <a:latin typeface="HGP創英角ｺﾞｼｯｸUB" panose="020B0900000000000000" pitchFamily="50" charset="-128"/>
                <a:ea typeface="HGP創英角ｺﾞｼｯｸUB" panose="020B0900000000000000" pitchFamily="50" charset="-128"/>
              </a:rPr>
              <a:t>?</a:t>
            </a:r>
            <a:endParaRPr kumimoji="1" lang="en-US" altLang="ja-JP" sz="2000" dirty="0" smtClean="0">
              <a:latin typeface="HGP創英角ｺﾞｼｯｸUB" panose="020B0900000000000000" pitchFamily="50" charset="-128"/>
              <a:ea typeface="HGP創英角ｺﾞｼｯｸUB" panose="020B0900000000000000" pitchFamily="50" charset="-128"/>
            </a:endParaRPr>
          </a:p>
        </p:txBody>
      </p:sp>
      <p:grpSp>
        <p:nvGrpSpPr>
          <p:cNvPr id="2" name="グループ化 1"/>
          <p:cNvGrpSpPr/>
          <p:nvPr/>
        </p:nvGrpSpPr>
        <p:grpSpPr>
          <a:xfrm>
            <a:off x="93502" y="2354034"/>
            <a:ext cx="6653311" cy="5676598"/>
            <a:chOff x="101300" y="1503421"/>
            <a:chExt cx="6653311" cy="5885607"/>
          </a:xfrm>
        </p:grpSpPr>
        <p:sp>
          <p:nvSpPr>
            <p:cNvPr id="7" name="正方形/長方形 6"/>
            <p:cNvSpPr/>
            <p:nvPr/>
          </p:nvSpPr>
          <p:spPr>
            <a:xfrm>
              <a:off x="103185" y="1503421"/>
              <a:ext cx="3312368" cy="2928689"/>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kumimoji="1" lang="ja-JP" altLang="en-US" dirty="0"/>
            </a:p>
          </p:txBody>
        </p:sp>
        <p:sp>
          <p:nvSpPr>
            <p:cNvPr id="8" name="正方形/長方形 7"/>
            <p:cNvSpPr/>
            <p:nvPr/>
          </p:nvSpPr>
          <p:spPr>
            <a:xfrm>
              <a:off x="3442243" y="1503421"/>
              <a:ext cx="3312368" cy="2928689"/>
            </a:xfrm>
            <a:prstGeom prst="rect">
              <a:avLst/>
            </a:prstGeom>
          </p:spPr>
          <p:style>
            <a:lnRef idx="2">
              <a:schemeClr val="accent5"/>
            </a:lnRef>
            <a:fillRef idx="1">
              <a:schemeClr val="lt1"/>
            </a:fillRef>
            <a:effectRef idx="0">
              <a:schemeClr val="accent5"/>
            </a:effectRef>
            <a:fontRef idx="minor">
              <a:schemeClr val="dk1"/>
            </a:fontRef>
          </p:style>
          <p:txBody>
            <a:bodyPr rtlCol="0" anchor="ctr"/>
            <a:lstStyle/>
            <a:p>
              <a:pPr algn="ctr"/>
              <a:endParaRPr kumimoji="1" lang="ja-JP" altLang="en-US" dirty="0"/>
            </a:p>
          </p:txBody>
        </p:sp>
        <p:sp>
          <p:nvSpPr>
            <p:cNvPr id="9" name="正方形/長方形 8"/>
            <p:cNvSpPr/>
            <p:nvPr/>
          </p:nvSpPr>
          <p:spPr>
            <a:xfrm>
              <a:off x="101300" y="4460339"/>
              <a:ext cx="3312368" cy="2928689"/>
            </a:xfrm>
            <a:prstGeom prst="rect">
              <a:avLst/>
            </a:prstGeom>
          </p:spPr>
          <p:style>
            <a:lnRef idx="2">
              <a:schemeClr val="accent4"/>
            </a:lnRef>
            <a:fillRef idx="1">
              <a:schemeClr val="lt1"/>
            </a:fillRef>
            <a:effectRef idx="0">
              <a:schemeClr val="accent4"/>
            </a:effectRef>
            <a:fontRef idx="minor">
              <a:schemeClr val="dk1"/>
            </a:fontRef>
          </p:style>
          <p:txBody>
            <a:bodyPr rtlCol="0" anchor="ctr"/>
            <a:lstStyle/>
            <a:p>
              <a:pPr algn="ctr"/>
              <a:endParaRPr kumimoji="1" lang="ja-JP" altLang="en-US" dirty="0"/>
            </a:p>
          </p:txBody>
        </p:sp>
        <p:sp>
          <p:nvSpPr>
            <p:cNvPr id="10" name="正方形/長方形 9"/>
            <p:cNvSpPr/>
            <p:nvPr/>
          </p:nvSpPr>
          <p:spPr>
            <a:xfrm>
              <a:off x="3437503" y="4458428"/>
              <a:ext cx="3312368" cy="2928689"/>
            </a:xfrm>
            <a:prstGeom prst="rect">
              <a:avLst/>
            </a:prstGeom>
          </p:spPr>
          <p:style>
            <a:lnRef idx="2">
              <a:schemeClr val="accent3"/>
            </a:lnRef>
            <a:fillRef idx="1">
              <a:schemeClr val="lt1"/>
            </a:fillRef>
            <a:effectRef idx="0">
              <a:schemeClr val="accent3"/>
            </a:effectRef>
            <a:fontRef idx="minor">
              <a:schemeClr val="dk1"/>
            </a:fontRef>
          </p:style>
          <p:txBody>
            <a:bodyPr rtlCol="0" anchor="ctr"/>
            <a:lstStyle/>
            <a:p>
              <a:pPr algn="ctr"/>
              <a:endParaRPr kumimoji="1" lang="ja-JP" altLang="en-US" dirty="0"/>
            </a:p>
          </p:txBody>
        </p:sp>
        <p:sp>
          <p:nvSpPr>
            <p:cNvPr id="12" name="正方形/長方形 11"/>
            <p:cNvSpPr/>
            <p:nvPr/>
          </p:nvSpPr>
          <p:spPr>
            <a:xfrm>
              <a:off x="3039401" y="1503421"/>
              <a:ext cx="374267" cy="330915"/>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kumimoji="1" lang="ja-JP" altLang="en-US" dirty="0" smtClean="0"/>
                <a:t>１</a:t>
              </a:r>
              <a:endParaRPr kumimoji="1" lang="ja-JP" altLang="en-US" dirty="0"/>
            </a:p>
          </p:txBody>
        </p:sp>
        <p:sp>
          <p:nvSpPr>
            <p:cNvPr id="13" name="正方形/長方形 12"/>
            <p:cNvSpPr/>
            <p:nvPr/>
          </p:nvSpPr>
          <p:spPr>
            <a:xfrm>
              <a:off x="6377557" y="1503421"/>
              <a:ext cx="371744" cy="328684"/>
            </a:xfrm>
            <a:prstGeom prst="rect">
              <a:avLst/>
            </a:prstGeom>
          </p:spPr>
          <p:style>
            <a:lnRef idx="2">
              <a:schemeClr val="accent5"/>
            </a:lnRef>
            <a:fillRef idx="1">
              <a:schemeClr val="lt1"/>
            </a:fillRef>
            <a:effectRef idx="0">
              <a:schemeClr val="accent5"/>
            </a:effectRef>
            <a:fontRef idx="minor">
              <a:schemeClr val="dk1"/>
            </a:fontRef>
          </p:style>
          <p:txBody>
            <a:bodyPr rtlCol="0" anchor="ctr"/>
            <a:lstStyle/>
            <a:p>
              <a:pPr algn="ctr"/>
              <a:r>
                <a:rPr kumimoji="1" lang="ja-JP" altLang="en-US" dirty="0" smtClean="0"/>
                <a:t>２</a:t>
              </a:r>
              <a:endParaRPr kumimoji="1" lang="ja-JP" altLang="en-US" dirty="0"/>
            </a:p>
          </p:txBody>
        </p:sp>
        <p:sp>
          <p:nvSpPr>
            <p:cNvPr id="14" name="正方形/長方形 13"/>
            <p:cNvSpPr/>
            <p:nvPr/>
          </p:nvSpPr>
          <p:spPr>
            <a:xfrm>
              <a:off x="3080382" y="4460339"/>
              <a:ext cx="312399" cy="276213"/>
            </a:xfrm>
            <a:prstGeom prst="rect">
              <a:avLst/>
            </a:prstGeom>
          </p:spPr>
          <p:style>
            <a:lnRef idx="2">
              <a:schemeClr val="accent4"/>
            </a:lnRef>
            <a:fillRef idx="1">
              <a:schemeClr val="lt1"/>
            </a:fillRef>
            <a:effectRef idx="0">
              <a:schemeClr val="accent4"/>
            </a:effectRef>
            <a:fontRef idx="minor">
              <a:schemeClr val="dk1"/>
            </a:fontRef>
          </p:style>
          <p:txBody>
            <a:bodyPr rtlCol="0" anchor="ctr"/>
            <a:lstStyle/>
            <a:p>
              <a:pPr algn="ctr"/>
              <a:r>
                <a:rPr kumimoji="1" lang="ja-JP" altLang="en-US" dirty="0" smtClean="0"/>
                <a:t>３</a:t>
              </a:r>
              <a:endParaRPr kumimoji="1" lang="ja-JP" altLang="en-US" dirty="0"/>
            </a:p>
          </p:txBody>
        </p:sp>
        <p:sp>
          <p:nvSpPr>
            <p:cNvPr id="15" name="正方形/長方形 14"/>
            <p:cNvSpPr/>
            <p:nvPr/>
          </p:nvSpPr>
          <p:spPr>
            <a:xfrm>
              <a:off x="6427351" y="4469441"/>
              <a:ext cx="327260" cy="289353"/>
            </a:xfrm>
            <a:prstGeom prst="rect">
              <a:avLst/>
            </a:prstGeom>
          </p:spPr>
          <p:style>
            <a:lnRef idx="2">
              <a:schemeClr val="accent3"/>
            </a:lnRef>
            <a:fillRef idx="1">
              <a:schemeClr val="lt1"/>
            </a:fillRef>
            <a:effectRef idx="0">
              <a:schemeClr val="accent3"/>
            </a:effectRef>
            <a:fontRef idx="minor">
              <a:schemeClr val="dk1"/>
            </a:fontRef>
          </p:style>
          <p:txBody>
            <a:bodyPr rtlCol="0" anchor="ctr"/>
            <a:lstStyle/>
            <a:p>
              <a:pPr algn="ctr"/>
              <a:r>
                <a:rPr kumimoji="1" lang="ja-JP" altLang="en-US" dirty="0" smtClean="0"/>
                <a:t>４</a:t>
              </a:r>
              <a:endParaRPr kumimoji="1" lang="ja-JP" altLang="en-US" dirty="0"/>
            </a:p>
          </p:txBody>
        </p:sp>
        <p:sp>
          <p:nvSpPr>
            <p:cNvPr id="17" name="テキスト ボックス 16"/>
            <p:cNvSpPr txBox="1"/>
            <p:nvPr/>
          </p:nvSpPr>
          <p:spPr>
            <a:xfrm>
              <a:off x="3447551" y="1558140"/>
              <a:ext cx="2799779" cy="542485"/>
            </a:xfrm>
            <a:prstGeom prst="rect">
              <a:avLst/>
            </a:prstGeom>
            <a:noFill/>
          </p:spPr>
          <p:txBody>
            <a:bodyPr wrap="square" rtlCol="0">
              <a:spAutoFit/>
            </a:bodyPr>
            <a:lstStyle/>
            <a:p>
              <a:r>
                <a:rPr lang="ja-JP" altLang="en-US" sz="1400" dirty="0">
                  <a:latin typeface="HG丸ｺﾞｼｯｸM-PRO" panose="020F0600000000000000" pitchFamily="50" charset="-128"/>
                  <a:ea typeface="HG丸ｺﾞｼｯｸM-PRO" panose="020F0600000000000000" pitchFamily="50" charset="-128"/>
                </a:rPr>
                <a:t>今日</a:t>
              </a:r>
              <a:r>
                <a:rPr lang="ja-JP" altLang="en-US" sz="1400" dirty="0" smtClean="0">
                  <a:latin typeface="HG丸ｺﾞｼｯｸM-PRO" panose="020F0600000000000000" pitchFamily="50" charset="-128"/>
                  <a:ea typeface="HG丸ｺﾞｼｯｸM-PRO" panose="020F0600000000000000" pitchFamily="50" charset="-128"/>
                </a:rPr>
                <a:t>は日曜日。</a:t>
              </a:r>
              <a:endParaRPr kumimoji="1" lang="en-US" altLang="ja-JP" sz="1400" dirty="0" smtClean="0">
                <a:latin typeface="HG丸ｺﾞｼｯｸM-PRO" panose="020F0600000000000000" pitchFamily="50" charset="-128"/>
                <a:ea typeface="HG丸ｺﾞｼｯｸM-PRO" panose="020F0600000000000000" pitchFamily="50" charset="-128"/>
              </a:endParaRPr>
            </a:p>
            <a:p>
              <a:r>
                <a:rPr kumimoji="1" lang="ja-JP" altLang="en-US" sz="1400" dirty="0" smtClean="0">
                  <a:latin typeface="HG丸ｺﾞｼｯｸM-PRO" panose="020F0600000000000000" pitchFamily="50" charset="-128"/>
                  <a:ea typeface="HG丸ｺﾞｼｯｸM-PRO" panose="020F0600000000000000" pitchFamily="50" charset="-128"/>
                </a:rPr>
                <a:t>友だちとゲームで遊んでいます。</a:t>
              </a:r>
              <a:endParaRPr kumimoji="1" lang="en-US" altLang="ja-JP" sz="1400" dirty="0" smtClean="0">
                <a:latin typeface="HG丸ｺﾞｼｯｸM-PRO" panose="020F0600000000000000" pitchFamily="50" charset="-128"/>
                <a:ea typeface="HG丸ｺﾞｼｯｸM-PRO" panose="020F0600000000000000" pitchFamily="50" charset="-128"/>
              </a:endParaRPr>
            </a:p>
          </p:txBody>
        </p:sp>
        <p:sp>
          <p:nvSpPr>
            <p:cNvPr id="19" name="テキスト ボックス 18"/>
            <p:cNvSpPr txBox="1"/>
            <p:nvPr/>
          </p:nvSpPr>
          <p:spPr>
            <a:xfrm>
              <a:off x="109099" y="1579800"/>
              <a:ext cx="3117435" cy="765861"/>
            </a:xfrm>
            <a:prstGeom prst="rect">
              <a:avLst/>
            </a:prstGeom>
            <a:noFill/>
          </p:spPr>
          <p:txBody>
            <a:bodyPr wrap="square" rtlCol="0">
              <a:spAutoFit/>
            </a:bodyPr>
            <a:lstStyle/>
            <a:p>
              <a:r>
                <a:rPr lang="ja-JP" altLang="en-US" sz="1400" dirty="0" smtClean="0">
                  <a:latin typeface="HG丸ｺﾞｼｯｸM-PRO" panose="020F0600000000000000" pitchFamily="50" charset="-128"/>
                  <a:ea typeface="HG丸ｺﾞｼｯｸM-PRO" panose="020F0600000000000000" pitchFamily="50" charset="-128"/>
                </a:rPr>
                <a:t>すまおくんは、ふざけた気持ちで「○○公園を爆破</a:t>
              </a:r>
              <a:r>
                <a:rPr lang="en-US" altLang="ja-JP" sz="1400" dirty="0" smtClean="0">
                  <a:latin typeface="HG丸ｺﾞｼｯｸM-PRO" panose="020F0600000000000000" pitchFamily="50" charset="-128"/>
                  <a:ea typeface="HG丸ｺﾞｼｯｸM-PRO" panose="020F0600000000000000" pitchFamily="50" charset="-128"/>
                </a:rPr>
                <a:t>(</a:t>
              </a:r>
              <a:r>
                <a:rPr lang="ja-JP" altLang="en-US" sz="1400" dirty="0" smtClean="0">
                  <a:latin typeface="HG丸ｺﾞｼｯｸM-PRO" panose="020F0600000000000000" pitchFamily="50" charset="-128"/>
                  <a:ea typeface="HG丸ｺﾞｼｯｸM-PRO" panose="020F0600000000000000" pitchFamily="50" charset="-128"/>
                </a:rPr>
                <a:t>ばくは</a:t>
              </a:r>
              <a:r>
                <a:rPr lang="en-US" altLang="ja-JP" sz="1400" dirty="0" smtClean="0">
                  <a:latin typeface="HG丸ｺﾞｼｯｸM-PRO" panose="020F0600000000000000" pitchFamily="50" charset="-128"/>
                  <a:ea typeface="HG丸ｺﾞｼｯｸM-PRO" panose="020F0600000000000000" pitchFamily="50" charset="-128"/>
                </a:rPr>
                <a:t>)</a:t>
              </a:r>
              <a:r>
                <a:rPr lang="ja-JP" altLang="en-US" sz="1400" dirty="0" smtClean="0">
                  <a:latin typeface="HG丸ｺﾞｼｯｸM-PRO" panose="020F0600000000000000" pitchFamily="50" charset="-128"/>
                  <a:ea typeface="HG丸ｺﾞｼｯｸM-PRO" panose="020F0600000000000000" pitchFamily="50" charset="-128"/>
                </a:rPr>
                <a:t>するぞ」と書きこみました。</a:t>
              </a:r>
              <a:endParaRPr kumimoji="1" lang="en-US" altLang="ja-JP" sz="1400" dirty="0" smtClean="0">
                <a:latin typeface="HG丸ｺﾞｼｯｸM-PRO" panose="020F0600000000000000" pitchFamily="50" charset="-128"/>
                <a:ea typeface="HG丸ｺﾞｼｯｸM-PRO" panose="020F0600000000000000" pitchFamily="50" charset="-128"/>
              </a:endParaRPr>
            </a:p>
          </p:txBody>
        </p:sp>
        <p:sp>
          <p:nvSpPr>
            <p:cNvPr id="22" name="テキスト ボックス 21"/>
            <p:cNvSpPr txBox="1"/>
            <p:nvPr/>
          </p:nvSpPr>
          <p:spPr>
            <a:xfrm>
              <a:off x="129036" y="4543507"/>
              <a:ext cx="3097498" cy="717994"/>
            </a:xfrm>
            <a:prstGeom prst="rect">
              <a:avLst/>
            </a:prstGeom>
            <a:noFill/>
          </p:spPr>
          <p:txBody>
            <a:bodyPr wrap="square" rtlCol="0">
              <a:spAutoFit/>
            </a:bodyPr>
            <a:lstStyle/>
            <a:p>
              <a:r>
                <a:rPr lang="ja-JP" altLang="en-US" sz="1300" dirty="0" smtClean="0">
                  <a:latin typeface="HG丸ｺﾞｼｯｸM-PRO" panose="020F0600000000000000" pitchFamily="50" charset="-128"/>
                  <a:ea typeface="HG丸ｺﾞｼｯｸM-PRO" panose="020F0600000000000000" pitchFamily="50" charset="-128"/>
                </a:rPr>
                <a:t>すまおくんの家にけいさつが来ました。「こちらのパソコンから</a:t>
              </a:r>
              <a:r>
                <a:rPr lang="ja-JP" altLang="en-US" sz="1300" dirty="0">
                  <a:latin typeface="HG丸ｺﾞｼｯｸM-PRO" panose="020F0600000000000000" pitchFamily="50" charset="-128"/>
                  <a:ea typeface="HG丸ｺﾞｼｯｸM-PRO" panose="020F0600000000000000" pitchFamily="50" charset="-128"/>
                </a:rPr>
                <a:t>ばくは</a:t>
              </a:r>
              <a:r>
                <a:rPr lang="ja-JP" altLang="en-US" sz="1300" dirty="0" smtClean="0">
                  <a:latin typeface="HG丸ｺﾞｼｯｸM-PRO" panose="020F0600000000000000" pitchFamily="50" charset="-128"/>
                  <a:ea typeface="HG丸ｺﾞｼｯｸM-PRO" panose="020F0600000000000000" pitchFamily="50" charset="-128"/>
                </a:rPr>
                <a:t>予告が書き込まれているのですが･･･」</a:t>
              </a:r>
              <a:endParaRPr kumimoji="1" lang="en-US" altLang="ja-JP" sz="1300" dirty="0" smtClean="0">
                <a:latin typeface="HG丸ｺﾞｼｯｸM-PRO" panose="020F0600000000000000" pitchFamily="50" charset="-128"/>
                <a:ea typeface="HG丸ｺﾞｼｯｸM-PRO" panose="020F0600000000000000" pitchFamily="50" charset="-128"/>
              </a:endParaRPr>
            </a:p>
          </p:txBody>
        </p:sp>
        <p:sp>
          <p:nvSpPr>
            <p:cNvPr id="26" name="テキスト ボックス 25"/>
            <p:cNvSpPr txBox="1"/>
            <p:nvPr/>
          </p:nvSpPr>
          <p:spPr>
            <a:xfrm>
              <a:off x="3469270" y="4530197"/>
              <a:ext cx="2908287" cy="542485"/>
            </a:xfrm>
            <a:prstGeom prst="rect">
              <a:avLst/>
            </a:prstGeom>
            <a:noFill/>
          </p:spPr>
          <p:txBody>
            <a:bodyPr wrap="square" rtlCol="0">
              <a:spAutoFit/>
            </a:bodyPr>
            <a:lstStyle/>
            <a:p>
              <a:r>
                <a:rPr kumimoji="1" lang="ja-JP" altLang="en-US" sz="1400" dirty="0" smtClean="0">
                  <a:latin typeface="HG丸ｺﾞｼｯｸM-PRO" panose="020F0600000000000000" pitchFamily="50" charset="-128"/>
                  <a:ea typeface="HG丸ｺﾞｼｯｸM-PRO" panose="020F0600000000000000" pitchFamily="50" charset="-128"/>
                </a:rPr>
                <a:t>すまおくんは、たいほされてしまいました。</a:t>
              </a:r>
              <a:endParaRPr kumimoji="1" lang="en-US" altLang="ja-JP" sz="1400" dirty="0" smtClean="0">
                <a:latin typeface="HG丸ｺﾞｼｯｸM-PRO" panose="020F0600000000000000" pitchFamily="50" charset="-128"/>
                <a:ea typeface="HG丸ｺﾞｼｯｸM-PRO" panose="020F0600000000000000" pitchFamily="50" charset="-128"/>
              </a:endParaRPr>
            </a:p>
          </p:txBody>
        </p:sp>
      </p:grpSp>
      <p:sp>
        <p:nvSpPr>
          <p:cNvPr id="28" name="角丸四角形 27"/>
          <p:cNvSpPr/>
          <p:nvPr/>
        </p:nvSpPr>
        <p:spPr>
          <a:xfrm>
            <a:off x="101301" y="8097921"/>
            <a:ext cx="6653311" cy="1735158"/>
          </a:xfrm>
          <a:prstGeom prst="roundRect">
            <a:avLst>
              <a:gd name="adj" fmla="val 7257"/>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kumimoji="1" lang="ja-JP" altLang="en-US" dirty="0"/>
          </a:p>
        </p:txBody>
      </p:sp>
      <p:sp>
        <p:nvSpPr>
          <p:cNvPr id="3" name="角丸四角形 2"/>
          <p:cNvSpPr/>
          <p:nvPr/>
        </p:nvSpPr>
        <p:spPr>
          <a:xfrm>
            <a:off x="116632" y="1064568"/>
            <a:ext cx="6611289" cy="798263"/>
          </a:xfrm>
          <a:prstGeom prst="roundRect">
            <a:avLst>
              <a:gd name="adj" fmla="val 11793"/>
            </a:avLst>
          </a:prstGeom>
          <a:ln>
            <a:prstDash val="sysDash"/>
          </a:ln>
        </p:spPr>
        <p:style>
          <a:lnRef idx="2">
            <a:schemeClr val="accent1"/>
          </a:lnRef>
          <a:fillRef idx="1">
            <a:schemeClr val="lt1"/>
          </a:fillRef>
          <a:effectRef idx="0">
            <a:schemeClr val="accent1"/>
          </a:effectRef>
          <a:fontRef idx="minor">
            <a:schemeClr val="dk1"/>
          </a:fontRef>
        </p:style>
        <p:txBody>
          <a:bodyPr rtlCol="0" anchor="ctr"/>
          <a:lstStyle/>
          <a:p>
            <a:r>
              <a:rPr lang="ja-JP" altLang="en-US" sz="1200" dirty="0" smtClean="0"/>
              <a:t>　すまおくんは、「インターネットは、誰が書いているかわからないから、何を書いてもいいんだ」と言っています。本当にそうなのかな。</a:t>
            </a:r>
            <a:endParaRPr kumimoji="1" lang="ja-JP" altLang="en-US" sz="1450" b="1" dirty="0"/>
          </a:p>
        </p:txBody>
      </p:sp>
      <p:sp>
        <p:nvSpPr>
          <p:cNvPr id="11" name="角丸四角形吹き出し 10"/>
          <p:cNvSpPr/>
          <p:nvPr/>
        </p:nvSpPr>
        <p:spPr>
          <a:xfrm>
            <a:off x="1692613" y="8189480"/>
            <a:ext cx="4984412" cy="1588056"/>
          </a:xfrm>
          <a:prstGeom prst="wedgeRoundRectCallout">
            <a:avLst>
              <a:gd name="adj1" fmla="val -56252"/>
              <a:gd name="adj2" fmla="val -3656"/>
              <a:gd name="adj3" fmla="val 16667"/>
            </a:avLst>
          </a:prstGeom>
        </p:spPr>
        <p:style>
          <a:lnRef idx="2">
            <a:schemeClr val="accent6"/>
          </a:lnRef>
          <a:fillRef idx="1">
            <a:schemeClr val="lt1"/>
          </a:fillRef>
          <a:effectRef idx="0">
            <a:schemeClr val="accent6"/>
          </a:effectRef>
          <a:fontRef idx="minor">
            <a:schemeClr val="dk1"/>
          </a:fontRef>
        </p:style>
        <p:txBody>
          <a:bodyPr rtlCol="0" anchor="ctr"/>
          <a:lstStyle/>
          <a:p>
            <a:r>
              <a:rPr lang="ja-JP" altLang="en-US" sz="1300" dirty="0" smtClean="0">
                <a:latin typeface="HG丸ｺﾞｼｯｸM-PRO" panose="020F0600000000000000" pitchFamily="50" charset="-128"/>
                <a:ea typeface="HG丸ｺﾞｼｯｸM-PRO" panose="020F0600000000000000" pitchFamily="50" charset="-128"/>
              </a:rPr>
              <a:t>　インターネットは、だれが書いているかわからないし、他人の名前を使ってその人になりすますこともできてしまうように見えます。</a:t>
            </a:r>
            <a:endParaRPr lang="en-US" altLang="ja-JP" sz="1300" dirty="0" smtClean="0">
              <a:latin typeface="HG丸ｺﾞｼｯｸM-PRO" panose="020F0600000000000000" pitchFamily="50" charset="-128"/>
              <a:ea typeface="HG丸ｺﾞｼｯｸM-PRO" panose="020F0600000000000000" pitchFamily="50" charset="-128"/>
            </a:endParaRPr>
          </a:p>
          <a:p>
            <a:r>
              <a:rPr kumimoji="1" lang="ja-JP" altLang="en-US" sz="1300" dirty="0">
                <a:latin typeface="HG丸ｺﾞｼｯｸM-PRO" panose="020F0600000000000000" pitchFamily="50" charset="-128"/>
                <a:ea typeface="HG丸ｺﾞｼｯｸM-PRO" panose="020F0600000000000000" pitchFamily="50" charset="-128"/>
              </a:rPr>
              <a:t>　</a:t>
            </a:r>
            <a:r>
              <a:rPr kumimoji="1" lang="ja-JP" altLang="en-US" sz="1300" dirty="0" smtClean="0">
                <a:latin typeface="HG丸ｺﾞｼｯｸM-PRO" panose="020F0600000000000000" pitchFamily="50" charset="-128"/>
                <a:ea typeface="HG丸ｺﾞｼｯｸM-PRO" panose="020F0600000000000000" pitchFamily="50" charset="-128"/>
              </a:rPr>
              <a:t>でも、インターネットはどこからどんな機器（パソコンやスマホ）でアクセスしているかがわかるから、調べればだれが書いているかつきとめることができます。</a:t>
            </a:r>
            <a:r>
              <a:rPr lang="ja-JP" altLang="en-US" sz="1300" dirty="0" smtClean="0">
                <a:latin typeface="HG丸ｺﾞｼｯｸM-PRO" panose="020F0600000000000000" pitchFamily="50" charset="-128"/>
                <a:ea typeface="HG丸ｺﾞｼｯｸM-PRO" panose="020F0600000000000000" pitchFamily="50" charset="-128"/>
              </a:rPr>
              <a:t>ジョーダン</a:t>
            </a:r>
            <a:r>
              <a:rPr kumimoji="1" lang="ja-JP" altLang="en-US" sz="1300" dirty="0" smtClean="0">
                <a:latin typeface="HG丸ｺﾞｼｯｸM-PRO" panose="020F0600000000000000" pitchFamily="50" charset="-128"/>
                <a:ea typeface="HG丸ｺﾞｼｯｸM-PRO" panose="020F0600000000000000" pitchFamily="50" charset="-128"/>
              </a:rPr>
              <a:t>でも犯罪につながることは書かないでね。いじめや悪口もダメですよ。</a:t>
            </a:r>
            <a:endParaRPr kumimoji="1" lang="ja-JP" altLang="en-US" sz="1300" dirty="0">
              <a:latin typeface="HG丸ｺﾞｼｯｸM-PRO" panose="020F0600000000000000" pitchFamily="50" charset="-128"/>
              <a:ea typeface="HG丸ｺﾞｼｯｸM-PRO" panose="020F0600000000000000" pitchFamily="50" charset="-128"/>
            </a:endParaRPr>
          </a:p>
        </p:txBody>
      </p:sp>
      <p:pic>
        <p:nvPicPr>
          <p:cNvPr id="18" name="Picture 4" descr="暗い部屋でパソコンを使う男性のイラスト">
            <a:hlinkClick r:id="rId2"/>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21158" y="3201042"/>
            <a:ext cx="2041915" cy="1858143"/>
          </a:xfrm>
          <a:prstGeom prst="rect">
            <a:avLst/>
          </a:prstGeom>
          <a:noFill/>
          <a:extLst>
            <a:ext uri="{909E8E84-426E-40DD-AFC4-6F175D3DCCD1}">
              <a14:hiddenFill xmlns:a14="http://schemas.microsoft.com/office/drawing/2010/main">
                <a:solidFill>
                  <a:srgbClr val="FFFFFF"/>
                </a:solidFill>
              </a14:hiddenFill>
            </a:ext>
          </a:extLst>
        </p:spPr>
      </p:pic>
      <p:pic>
        <p:nvPicPr>
          <p:cNvPr id="20" name="Picture 6" descr="据置型ゲーム機で遊ぶ子供達のイラスト">
            <a:hlinkClick r:id="rId4"/>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439771" y="2895750"/>
            <a:ext cx="1821480" cy="2207854"/>
          </a:xfrm>
          <a:prstGeom prst="rect">
            <a:avLst/>
          </a:prstGeom>
          <a:noFill/>
          <a:extLst>
            <a:ext uri="{909E8E84-426E-40DD-AFC4-6F175D3DCCD1}">
              <a14:hiddenFill xmlns:a14="http://schemas.microsoft.com/office/drawing/2010/main">
                <a:solidFill>
                  <a:srgbClr val="FFFFFF"/>
                </a:solidFill>
              </a14:hiddenFill>
            </a:ext>
          </a:extLst>
        </p:spPr>
      </p:pic>
      <p:pic>
        <p:nvPicPr>
          <p:cNvPr id="21" name="Picture 8" descr="■">
            <a:hlinkClick r:id="rId6"/>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939117" y="5889690"/>
            <a:ext cx="1312014" cy="2095336"/>
          </a:xfrm>
          <a:prstGeom prst="rect">
            <a:avLst/>
          </a:prstGeom>
          <a:noFill/>
          <a:extLst>
            <a:ext uri="{909E8E84-426E-40DD-AFC4-6F175D3DCCD1}">
              <a14:hiddenFill xmlns:a14="http://schemas.microsoft.com/office/drawing/2010/main">
                <a:solidFill>
                  <a:srgbClr val="FFFFFF"/>
                </a:solidFill>
              </a14:hiddenFill>
            </a:ext>
          </a:extLst>
        </p:spPr>
      </p:pic>
      <p:pic>
        <p:nvPicPr>
          <p:cNvPr id="1026" name="Picture 2" descr="逮捕のイラスト"/>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427873" y="5965288"/>
            <a:ext cx="1845275" cy="1845275"/>
          </a:xfrm>
          <a:prstGeom prst="rect">
            <a:avLst/>
          </a:prstGeom>
          <a:noFill/>
          <a:extLst>
            <a:ext uri="{909E8E84-426E-40DD-AFC4-6F175D3DCCD1}">
              <a14:hiddenFill xmlns:a14="http://schemas.microsoft.com/office/drawing/2010/main">
                <a:solidFill>
                  <a:srgbClr val="FFFFFF"/>
                </a:solidFill>
              </a14:hiddenFill>
            </a:ext>
          </a:extLst>
        </p:spPr>
      </p:pic>
      <p:pic>
        <p:nvPicPr>
          <p:cNvPr id="16" name="Picture 2" descr="驚いている女性のイラスト"/>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91864" y="6004859"/>
            <a:ext cx="1727606" cy="1727606"/>
          </a:xfrm>
          <a:prstGeom prst="rect">
            <a:avLst/>
          </a:prstGeom>
          <a:noFill/>
          <a:extLst>
            <a:ext uri="{909E8E84-426E-40DD-AFC4-6F175D3DCCD1}">
              <a14:hiddenFill xmlns:a14="http://schemas.microsoft.com/office/drawing/2010/main">
                <a:solidFill>
                  <a:srgbClr val="FFFFFF"/>
                </a:solidFill>
              </a14:hiddenFill>
            </a:ext>
          </a:extLst>
        </p:spPr>
      </p:pic>
      <p:grpSp>
        <p:nvGrpSpPr>
          <p:cNvPr id="29" name="グループ化 28"/>
          <p:cNvGrpSpPr/>
          <p:nvPr/>
        </p:nvGrpSpPr>
        <p:grpSpPr>
          <a:xfrm>
            <a:off x="101301" y="8189480"/>
            <a:ext cx="1656184" cy="1601885"/>
            <a:chOff x="101301" y="8189480"/>
            <a:chExt cx="1656184" cy="1601885"/>
          </a:xfrm>
        </p:grpSpPr>
        <p:sp>
          <p:nvSpPr>
            <p:cNvPr id="30" name="テキスト ボックス 29"/>
            <p:cNvSpPr txBox="1"/>
            <p:nvPr/>
          </p:nvSpPr>
          <p:spPr>
            <a:xfrm>
              <a:off x="101301" y="8189480"/>
              <a:ext cx="1656184" cy="307777"/>
            </a:xfrm>
            <a:prstGeom prst="rect">
              <a:avLst/>
            </a:prstGeom>
            <a:noFill/>
          </p:spPr>
          <p:txBody>
            <a:bodyPr wrap="square" rtlCol="0">
              <a:spAutoFit/>
            </a:bodyPr>
            <a:lstStyle/>
            <a:p>
              <a:pPr algn="ctr"/>
              <a:r>
                <a:rPr kumimoji="1" lang="ja-JP" altLang="en-US" sz="1400" b="1" dirty="0" smtClean="0">
                  <a:latin typeface="HG丸ｺﾞｼｯｸM-PRO" panose="020F0600000000000000" pitchFamily="50" charset="-128"/>
                  <a:ea typeface="HG丸ｺﾞｼｯｸM-PRO" panose="020F0600000000000000" pitchFamily="50" charset="-128"/>
                </a:rPr>
                <a:t>マモル先生</a:t>
              </a:r>
              <a:r>
                <a:rPr lang="ja-JP" altLang="en-US" sz="1400" b="1" dirty="0">
                  <a:latin typeface="HG丸ｺﾞｼｯｸM-PRO" panose="020F0600000000000000" pitchFamily="50" charset="-128"/>
                  <a:ea typeface="HG丸ｺﾞｼｯｸM-PRO" panose="020F0600000000000000" pitchFamily="50" charset="-128"/>
                </a:rPr>
                <a:t>から</a:t>
              </a:r>
              <a:endParaRPr kumimoji="1" lang="en-US" altLang="ja-JP" sz="1400" b="1" dirty="0" smtClean="0">
                <a:latin typeface="HG丸ｺﾞｼｯｸM-PRO" panose="020F0600000000000000" pitchFamily="50" charset="-128"/>
                <a:ea typeface="HG丸ｺﾞｼｯｸM-PRO" panose="020F0600000000000000" pitchFamily="50" charset="-128"/>
              </a:endParaRPr>
            </a:p>
          </p:txBody>
        </p:sp>
        <p:pic>
          <p:nvPicPr>
            <p:cNvPr id="32" name="図 31"/>
            <p:cNvPicPr>
              <a:picLocks noChangeAspect="1"/>
            </p:cNvPicPr>
            <p:nvPr/>
          </p:nvPicPr>
          <p:blipFill rotWithShape="1">
            <a:blip r:embed="rId10" cstate="print">
              <a:extLst>
                <a:ext uri="{28A0092B-C50C-407E-A947-70E740481C1C}">
                  <a14:useLocalDpi xmlns:a14="http://schemas.microsoft.com/office/drawing/2010/main" val="0"/>
                </a:ext>
              </a:extLst>
            </a:blip>
            <a:srcRect/>
            <a:stretch/>
          </p:blipFill>
          <p:spPr>
            <a:xfrm>
              <a:off x="213023" y="8497257"/>
              <a:ext cx="1250431" cy="1294108"/>
            </a:xfrm>
            <a:prstGeom prst="rect">
              <a:avLst/>
            </a:prstGeom>
          </p:spPr>
        </p:pic>
      </p:grpSp>
    </p:spTree>
    <p:extLst>
      <p:ext uri="{BB962C8B-B14F-4D97-AF65-F5344CB8AC3E}">
        <p14:creationId xmlns:p14="http://schemas.microsoft.com/office/powerpoint/2010/main" val="1398095568"/>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312</TotalTime>
  <Words>89</Words>
  <Application>Microsoft Office PowerPoint</Application>
  <PresentationFormat>A4 210 x 297 mm</PresentationFormat>
  <Paragraphs>19</Paragraphs>
  <Slides>1</Slides>
  <Notes>0</Notes>
  <HiddenSlides>0</HiddenSlides>
  <MMClips>0</MMClips>
  <ScaleCrop>false</ScaleCrop>
  <HeadingPairs>
    <vt:vector size="4" baseType="variant">
      <vt:variant>
        <vt:lpstr>テーマ</vt:lpstr>
      </vt:variant>
      <vt:variant>
        <vt:i4>1</vt:i4>
      </vt:variant>
      <vt:variant>
        <vt:lpstr>スライド タイトル</vt:lpstr>
      </vt:variant>
      <vt:variant>
        <vt:i4>1</vt:i4>
      </vt:variant>
    </vt:vector>
  </HeadingPairs>
  <TitlesOfParts>
    <vt:vector size="2" baseType="lpstr">
      <vt:lpstr>Office ​​テーマ</vt:lpstr>
      <vt:lpstr>PowerPoint プレゼンテーション</vt:lpstr>
    </vt:vector>
  </TitlesOfParts>
  <Company>福島県教育センター</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福島県教育センター</dc:creator>
  <cp:lastModifiedBy>福島県教育センター</cp:lastModifiedBy>
  <cp:revision>32</cp:revision>
  <cp:lastPrinted>2015-05-13T07:20:04Z</cp:lastPrinted>
  <dcterms:created xsi:type="dcterms:W3CDTF">2015-05-13T02:26:19Z</dcterms:created>
  <dcterms:modified xsi:type="dcterms:W3CDTF">2015-06-24T02:54:52Z</dcterms:modified>
</cp:coreProperties>
</file>