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1716" y="-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988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500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72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670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93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74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994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662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6119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8009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473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907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16632" y="48367"/>
            <a:ext cx="6624736" cy="936104"/>
          </a:xfrm>
          <a:prstGeom prst="roundRect">
            <a:avLst>
              <a:gd name="adj" fmla="val 13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 smtClean="0">
                <a:ea typeface="ＤＦ特太ゴシック体" panose="02010609000101010101" pitchFamily="1" charset="-128"/>
              </a:rPr>
              <a:t>  </a:t>
            </a:r>
            <a:r>
              <a:rPr lang="ja-JP" altLang="en-US" sz="2800" dirty="0" smtClean="0">
                <a:ea typeface="ＤＦ特太ゴシック体" panose="02010609000101010101" pitchFamily="1" charset="-128"/>
              </a:rPr>
              <a:t>○○</a:t>
            </a:r>
            <a:r>
              <a:rPr lang="ja-JP" altLang="en-US" sz="2400" dirty="0" smtClean="0">
                <a:ea typeface="ＤＦ特太ゴシック体" panose="02010609000101010101" pitchFamily="1" charset="-128"/>
              </a:rPr>
              <a:t>小学校    </a:t>
            </a:r>
            <a:r>
              <a:rPr lang="ja-JP" altLang="en-US" sz="3200" dirty="0" smtClean="0">
                <a:ea typeface="ＤＦ特太ゴシック体" panose="02010609000101010101" pitchFamily="1" charset="-128"/>
              </a:rPr>
              <a:t>すまあと通信</a:t>
            </a:r>
            <a:endParaRPr kumimoji="1" lang="ja-JP" altLang="en-US" sz="3200" dirty="0">
              <a:ea typeface="ＤＦ特太ゴシック体" panose="02010609000101010101" pitchFamily="1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4941168" y="97004"/>
            <a:ext cx="1735856" cy="80486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第　</a:t>
            </a:r>
            <a:r>
              <a:rPr lang="ja-JP" altLang="en-US" sz="1200" dirty="0">
                <a:ea typeface="ＤＨＰ平成明朝体W7" panose="02010601000101010101" pitchFamily="2" charset="-128"/>
              </a:rPr>
              <a:t>１３</a:t>
            </a:r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　号</a:t>
            </a:r>
            <a:endParaRPr kumimoji="1"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平成</a:t>
            </a:r>
            <a:r>
              <a:rPr lang="en-US" altLang="ja-JP" sz="1200" dirty="0" smtClean="0">
                <a:ea typeface="ＤＨＰ平成明朝体W7" panose="02010601000101010101" pitchFamily="2" charset="-128"/>
              </a:rPr>
              <a:t>27</a:t>
            </a:r>
            <a:r>
              <a:rPr lang="ja-JP" altLang="en-US" sz="1200" dirty="0" smtClean="0">
                <a:ea typeface="ＤＨＰ平成明朝体W7" panose="02010601000101010101" pitchFamily="2" charset="-128"/>
              </a:rPr>
              <a:t>年　月　日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○○○○○小学校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校　長　</a:t>
            </a:r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○○○○○</a:t>
            </a:r>
            <a:endParaRPr kumimoji="1" lang="ja-JP" altLang="en-US" sz="1200" dirty="0">
              <a:ea typeface="ＤＨＰ平成明朝体W7" panose="02010601000101010101" pitchFamily="2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3185" y="1892015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本当の気持ちをつたえるのは・・・</a:t>
            </a:r>
            <a:endParaRPr kumimoji="1" lang="en-US" altLang="ja-JP" sz="20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95387" y="2354034"/>
            <a:ext cx="6651426" cy="5676598"/>
            <a:chOff x="103185" y="1503421"/>
            <a:chExt cx="6651426" cy="5885607"/>
          </a:xfrm>
        </p:grpSpPr>
        <p:sp>
          <p:nvSpPr>
            <p:cNvPr id="7" name="正方形/長方形 6"/>
            <p:cNvSpPr/>
            <p:nvPr/>
          </p:nvSpPr>
          <p:spPr>
            <a:xfrm>
              <a:off x="103185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442243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9099" y="4460339"/>
              <a:ext cx="3304569" cy="2928689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437503" y="4458428"/>
              <a:ext cx="3312368" cy="2928689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2928815" y="1503421"/>
              <a:ext cx="484853" cy="56443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 smtClean="0">
                  <a:solidFill>
                    <a:srgbClr val="FF0000"/>
                  </a:solidFill>
                </a:rPr>
                <a:t>○</a:t>
              </a:r>
              <a:endParaRPr kumimoji="1" lang="ja-JP" altLang="en-US" sz="2800" dirty="0">
                <a:solidFill>
                  <a:srgbClr val="FF0000"/>
                </a:solidFill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6269049" y="1503421"/>
              <a:ext cx="480252" cy="564438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 smtClean="0"/>
                <a:t>×</a:t>
              </a:r>
              <a:endParaRPr kumimoji="1" lang="ja-JP" altLang="en-US" sz="2800" dirty="0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2928815" y="4460339"/>
              <a:ext cx="463967" cy="558993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 smtClean="0"/>
                <a:t>×</a:t>
              </a:r>
              <a:endParaRPr kumimoji="1" lang="ja-JP" altLang="en-US" sz="2800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269049" y="4469440"/>
              <a:ext cx="485562" cy="54989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2800" b="1" dirty="0"/>
                <a:t>△</a:t>
              </a:r>
              <a:endParaRPr kumimoji="1" lang="ja-JP" altLang="en-US" sz="2800" b="1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447551" y="1558140"/>
              <a:ext cx="2799779" cy="542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絵文字やスタンプをたくさん使う方法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118988" y="1570495"/>
              <a:ext cx="2920413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会って顔を見ながら話をする方法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129036" y="4543507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SNS</a:t>
              </a:r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を使って話をする方法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3469270" y="4530197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電話をかけて直せつ話す方法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101301" y="8097921"/>
            <a:ext cx="6653311" cy="1735158"/>
          </a:xfrm>
          <a:prstGeom prst="roundRect">
            <a:avLst>
              <a:gd name="adj" fmla="val 72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116632" y="1064568"/>
            <a:ext cx="6611289" cy="798263"/>
          </a:xfrm>
          <a:prstGeom prst="roundRect">
            <a:avLst>
              <a:gd name="adj" fmla="val 11793"/>
            </a:avLst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200" dirty="0" smtClean="0"/>
              <a:t>　</a:t>
            </a:r>
            <a:r>
              <a:rPr lang="ja-JP" altLang="en-US" sz="1200" dirty="0"/>
              <a:t>気持ち</a:t>
            </a:r>
            <a:r>
              <a:rPr lang="ja-JP" altLang="en-US" sz="1200" dirty="0" smtClean="0"/>
              <a:t>を伝えるための方法はいくつもありますね。</a:t>
            </a:r>
            <a:endParaRPr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たとえば、電話、メール、ＳＮＳを使ってやりとりする方法などです。</a:t>
            </a:r>
            <a:endParaRPr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それぞれのちがいをよく理解して、上手に使い分けできるようにしましょう。</a:t>
            </a:r>
            <a:endParaRPr kumimoji="1" lang="ja-JP" altLang="en-US" sz="1450" b="1" dirty="0"/>
          </a:p>
        </p:txBody>
      </p:sp>
      <p:sp>
        <p:nvSpPr>
          <p:cNvPr id="11" name="角丸四角形吹き出し 10"/>
          <p:cNvSpPr/>
          <p:nvPr/>
        </p:nvSpPr>
        <p:spPr>
          <a:xfrm>
            <a:off x="1692613" y="8189480"/>
            <a:ext cx="4984412" cy="1588056"/>
          </a:xfrm>
          <a:prstGeom prst="wedgeRoundRectCallout">
            <a:avLst>
              <a:gd name="adj1" fmla="val -56252"/>
              <a:gd name="adj2" fmla="val -365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相手の顔を見ながら話をすると、言葉だけでなく、表情や声の感じ、身ぶり手ぶりもあるから、相手がどういう気持ちでいるかがとても伝わりやすくなります。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ふだん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ははずかしくて言えないこともメールだと書ける、という人も多いけど、そのときの思いが相手にどのくらい伝わるかはわかりません。本当に伝えたいことはなるべく会って話しましょう。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6" name="Picture 2" descr="携帯電話で話す男性のイラスト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6333" y="5889102"/>
            <a:ext cx="1928591" cy="192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談笑する女性たちの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04" y="2764298"/>
            <a:ext cx="2222362" cy="222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メールを送る男性の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472" y="3562871"/>
            <a:ext cx="1545828" cy="1545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角丸四角形吹き出し 15"/>
          <p:cNvSpPr/>
          <p:nvPr/>
        </p:nvSpPr>
        <p:spPr>
          <a:xfrm>
            <a:off x="5085889" y="3080792"/>
            <a:ext cx="1591135" cy="1512168"/>
          </a:xfrm>
          <a:prstGeom prst="wedgeRoundRectCallout">
            <a:avLst>
              <a:gd name="adj1" fmla="val -64216"/>
              <a:gd name="adj2" fmla="val -24647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144" y="3249685"/>
            <a:ext cx="571501" cy="490538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310" y="3359202"/>
            <a:ext cx="589882" cy="643508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394" y="3768429"/>
            <a:ext cx="596453" cy="753414"/>
          </a:xfrm>
          <a:prstGeom prst="rect">
            <a:avLst/>
          </a:prstGeom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415" y="4078610"/>
            <a:ext cx="571500" cy="514350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68" y="5735535"/>
            <a:ext cx="2416998" cy="2235723"/>
          </a:xfrm>
          <a:prstGeom prst="rect">
            <a:avLst/>
          </a:prstGeom>
        </p:spPr>
      </p:pic>
      <p:grpSp>
        <p:nvGrpSpPr>
          <p:cNvPr id="32" name="グループ化 31"/>
          <p:cNvGrpSpPr/>
          <p:nvPr/>
        </p:nvGrpSpPr>
        <p:grpSpPr>
          <a:xfrm>
            <a:off x="101301" y="8189480"/>
            <a:ext cx="1656184" cy="1601885"/>
            <a:chOff x="101301" y="8189480"/>
            <a:chExt cx="1656184" cy="1601885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101301" y="8189480"/>
              <a:ext cx="16561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マモル先生</a:t>
              </a:r>
              <a:r>
                <a:rPr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から</a:t>
              </a:r>
              <a:endParaRPr kumimoji="1" lang="en-US" altLang="ja-JP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pic>
          <p:nvPicPr>
            <p:cNvPr id="35" name="図 34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13023" y="8497257"/>
              <a:ext cx="1250431" cy="12941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8095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54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福島県教育センター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福島県教育センター</dc:creator>
  <cp:lastModifiedBy>福島県教育センター</cp:lastModifiedBy>
  <cp:revision>29</cp:revision>
  <cp:lastPrinted>2015-05-13T07:20:04Z</cp:lastPrinted>
  <dcterms:created xsi:type="dcterms:W3CDTF">2015-05-13T02:26:19Z</dcterms:created>
  <dcterms:modified xsi:type="dcterms:W3CDTF">2015-06-24T02:56:25Z</dcterms:modified>
</cp:coreProperties>
</file>