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1" r:id="rId2"/>
    <p:sldId id="259" r:id="rId3"/>
    <p:sldId id="260" r:id="rId4"/>
  </p:sldIdLst>
  <p:sldSz cx="12192000" cy="6858000"/>
  <p:notesSz cx="6799263" cy="9929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dk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defRPr>
            </a:pPr>
            <a:r>
              <a:rPr lang="ja-JP" sz="3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「ちくちく言葉」アンケート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dk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ちくちく言葉!$B$4</c:f>
              <c:strCache>
                <c:ptCount val="1"/>
                <c:pt idx="0">
                  <c:v>なかった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dk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ちくちく言葉!$A$5:$A$7</c:f>
              <c:strCache>
                <c:ptCount val="3"/>
                <c:pt idx="0">
                  <c:v>友だちの言葉でかなしくなったことはありますか？</c:v>
                </c:pt>
                <c:pt idx="1">
                  <c:v>友だちの言葉でおこりたくなったことはありますか？</c:v>
                </c:pt>
                <c:pt idx="2">
                  <c:v>友だちの言葉でいやな気持ちになったことはありますか？</c:v>
                </c:pt>
              </c:strCache>
            </c:strRef>
          </c:cat>
          <c:val>
            <c:numRef>
              <c:f>ちくちく言葉!$B$5:$B$7</c:f>
              <c:numCache>
                <c:formatCode>General</c:formatCode>
                <c:ptCount val="3"/>
                <c:pt idx="0">
                  <c:v>6</c:v>
                </c:pt>
                <c:pt idx="1">
                  <c:v>13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F1-4E49-A01C-DE553337A02F}"/>
            </c:ext>
          </c:extLst>
        </c:ser>
        <c:ser>
          <c:idx val="1"/>
          <c:order val="1"/>
          <c:tx>
            <c:strRef>
              <c:f>ちくちく言葉!$C$4</c:f>
              <c:strCache>
                <c:ptCount val="1"/>
                <c:pt idx="0">
                  <c:v>少しあった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dk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ちくちく言葉!$A$5:$A$7</c:f>
              <c:strCache>
                <c:ptCount val="3"/>
                <c:pt idx="0">
                  <c:v>友だちの言葉でかなしくなったことはありますか？</c:v>
                </c:pt>
                <c:pt idx="1">
                  <c:v>友だちの言葉でおこりたくなったことはありますか？</c:v>
                </c:pt>
                <c:pt idx="2">
                  <c:v>友だちの言葉でいやな気持ちになったことはありますか？</c:v>
                </c:pt>
              </c:strCache>
            </c:strRef>
          </c:cat>
          <c:val>
            <c:numRef>
              <c:f>ちくちく言葉!$C$5:$C$7</c:f>
              <c:numCache>
                <c:formatCode>General</c:formatCode>
                <c:ptCount val="3"/>
                <c:pt idx="0">
                  <c:v>16</c:v>
                </c:pt>
                <c:pt idx="1">
                  <c:v>10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F1-4E49-A01C-DE553337A02F}"/>
            </c:ext>
          </c:extLst>
        </c:ser>
        <c:ser>
          <c:idx val="2"/>
          <c:order val="2"/>
          <c:tx>
            <c:strRef>
              <c:f>ちくちく言葉!$D$4</c:f>
              <c:strCache>
                <c:ptCount val="1"/>
                <c:pt idx="0">
                  <c:v>時々あった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dk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ちくちく言葉!$A$5:$A$7</c:f>
              <c:strCache>
                <c:ptCount val="3"/>
                <c:pt idx="0">
                  <c:v>友だちの言葉でかなしくなったことはありますか？</c:v>
                </c:pt>
                <c:pt idx="1">
                  <c:v>友だちの言葉でおこりたくなったことはありますか？</c:v>
                </c:pt>
                <c:pt idx="2">
                  <c:v>友だちの言葉でいやな気持ちになったことはありますか？</c:v>
                </c:pt>
              </c:strCache>
            </c:strRef>
          </c:cat>
          <c:val>
            <c:numRef>
              <c:f>ちくちく言葉!$D$5:$D$7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F1-4E49-A01C-DE553337A02F}"/>
            </c:ext>
          </c:extLst>
        </c:ser>
        <c:ser>
          <c:idx val="3"/>
          <c:order val="3"/>
          <c:tx>
            <c:strRef>
              <c:f>ちくちく言葉!$E$4</c:f>
              <c:strCache>
                <c:ptCount val="1"/>
                <c:pt idx="0">
                  <c:v>あった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dk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ちくちく言葉!$A$5:$A$7</c:f>
              <c:strCache>
                <c:ptCount val="3"/>
                <c:pt idx="0">
                  <c:v>友だちの言葉でかなしくなったことはありますか？</c:v>
                </c:pt>
                <c:pt idx="1">
                  <c:v>友だちの言葉でおこりたくなったことはありますか？</c:v>
                </c:pt>
                <c:pt idx="2">
                  <c:v>友だちの言葉でいやな気持ちになったことはありますか？</c:v>
                </c:pt>
              </c:strCache>
            </c:strRef>
          </c:cat>
          <c:val>
            <c:numRef>
              <c:f>ちくちく言葉!$E$5:$E$7</c:f>
              <c:numCache>
                <c:formatCode>General</c:formatCode>
                <c:ptCount val="3"/>
                <c:pt idx="0">
                  <c:v>6</c:v>
                </c:pt>
                <c:pt idx="1">
                  <c:v>5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F1-4E49-A01C-DE553337A0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603953343"/>
        <c:axId val="1603950847"/>
      </c:barChart>
      <c:catAx>
        <c:axId val="16039533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dk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defRPr>
            </a:pPr>
            <a:endParaRPr lang="ja-JP"/>
          </a:p>
        </c:txPr>
        <c:crossAx val="1603950847"/>
        <c:crosses val="autoZero"/>
        <c:auto val="1"/>
        <c:lblAlgn val="ctr"/>
        <c:lblOffset val="100"/>
        <c:noMultiLvlLbl val="0"/>
      </c:catAx>
      <c:valAx>
        <c:axId val="1603950847"/>
        <c:scaling>
          <c:orientation val="minMax"/>
          <c:max val="3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039533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dk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38100" cap="flat" cmpd="sng" algn="ctr">
      <a:solidFill>
        <a:schemeClr val="accent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cap="all" spc="50" baseline="0">
                <a:solidFill>
                  <a:schemeClr val="dk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defRPr>
            </a:pPr>
            <a:r>
              <a:rPr lang="ja-JP" sz="3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「ふわふわ言葉」アンケート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cap="all" spc="50" baseline="0">
              <a:solidFill>
                <a:schemeClr val="dk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ふわふわ言葉!$B$2</c:f>
              <c:strCache>
                <c:ptCount val="1"/>
                <c:pt idx="0">
                  <c:v>なかった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dk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ふわふわ言葉!$A$3:$A$4</c:f>
              <c:strCache>
                <c:ptCount val="2"/>
                <c:pt idx="0">
                  <c:v>友達の言葉でうれしくなったことはありますか？</c:v>
                </c:pt>
                <c:pt idx="1">
                  <c:v>友だちの言葉で楽しくなったことはありますか？</c:v>
                </c:pt>
              </c:strCache>
            </c:strRef>
          </c:cat>
          <c:val>
            <c:numRef>
              <c:f>ふわふわ言葉!$B$3:$B$4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69-42AE-A251-F9D4831F6C7D}"/>
            </c:ext>
          </c:extLst>
        </c:ser>
        <c:ser>
          <c:idx val="1"/>
          <c:order val="1"/>
          <c:tx>
            <c:strRef>
              <c:f>ふわふわ言葉!$C$2</c:f>
              <c:strCache>
                <c:ptCount val="1"/>
                <c:pt idx="0">
                  <c:v>少しあった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dk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ふわふわ言葉!$A$3:$A$4</c:f>
              <c:strCache>
                <c:ptCount val="2"/>
                <c:pt idx="0">
                  <c:v>友達の言葉でうれしくなったことはありますか？</c:v>
                </c:pt>
                <c:pt idx="1">
                  <c:v>友だちの言葉で楽しくなったことはありますか？</c:v>
                </c:pt>
              </c:strCache>
            </c:strRef>
          </c:cat>
          <c:val>
            <c:numRef>
              <c:f>ふわふわ言葉!$C$3:$C$4</c:f>
              <c:numCache>
                <c:formatCode>General</c:formatCode>
                <c:ptCount val="2"/>
                <c:pt idx="0">
                  <c:v>4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69-42AE-A251-F9D4831F6C7D}"/>
            </c:ext>
          </c:extLst>
        </c:ser>
        <c:ser>
          <c:idx val="2"/>
          <c:order val="2"/>
          <c:tx>
            <c:strRef>
              <c:f>ふわふわ言葉!$D$2</c:f>
              <c:strCache>
                <c:ptCount val="1"/>
                <c:pt idx="0">
                  <c:v>時々あった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dk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ふわふわ言葉!$A$3:$A$4</c:f>
              <c:strCache>
                <c:ptCount val="2"/>
                <c:pt idx="0">
                  <c:v>友達の言葉でうれしくなったことはありますか？</c:v>
                </c:pt>
                <c:pt idx="1">
                  <c:v>友だちの言葉で楽しくなったことはありますか？</c:v>
                </c:pt>
              </c:strCache>
            </c:strRef>
          </c:cat>
          <c:val>
            <c:numRef>
              <c:f>ふわふわ言葉!$D$3:$D$4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69-42AE-A251-F9D4831F6C7D}"/>
            </c:ext>
          </c:extLst>
        </c:ser>
        <c:ser>
          <c:idx val="3"/>
          <c:order val="3"/>
          <c:tx>
            <c:strRef>
              <c:f>ふわふわ言葉!$E$2</c:f>
              <c:strCache>
                <c:ptCount val="1"/>
                <c:pt idx="0">
                  <c:v>あった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dk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ふわふわ言葉!$A$3:$A$4</c:f>
              <c:strCache>
                <c:ptCount val="2"/>
                <c:pt idx="0">
                  <c:v>友達の言葉でうれしくなったことはありますか？</c:v>
                </c:pt>
                <c:pt idx="1">
                  <c:v>友だちの言葉で楽しくなったことはありますか？</c:v>
                </c:pt>
              </c:strCache>
            </c:strRef>
          </c:cat>
          <c:val>
            <c:numRef>
              <c:f>ふわふわ言葉!$E$3:$E$4</c:f>
              <c:numCache>
                <c:formatCode>General</c:formatCode>
                <c:ptCount val="2"/>
                <c:pt idx="0">
                  <c:v>20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69-42AE-A251-F9D4831F6C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604155391"/>
        <c:axId val="1604158303"/>
      </c:barChart>
      <c:catAx>
        <c:axId val="16041553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dk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defRPr>
            </a:pPr>
            <a:endParaRPr lang="ja-JP"/>
          </a:p>
        </c:txPr>
        <c:crossAx val="1604158303"/>
        <c:crosses val="autoZero"/>
        <c:auto val="1"/>
        <c:lblAlgn val="ctr"/>
        <c:lblOffset val="100"/>
        <c:noMultiLvlLbl val="0"/>
      </c:catAx>
      <c:valAx>
        <c:axId val="1604158303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6041553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dk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38100" cap="flat" cmpd="sng" algn="ctr">
      <a:solidFill>
        <a:schemeClr val="accent4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塩沢小学校　アンケート結果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2D48C-89E5-4DB7-B4E1-2CD072F5F2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75728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塩沢小学校　アンケート結果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8C579-5BC9-4A7B-AA97-877BBDC95E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298783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D773-055E-41BA-B354-6FE665987450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138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3B1B6-A0C3-4BB6-99A3-B11D751441C4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4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6E88-75E6-432E-B82B-51AFE81F8F3F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38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CA14-863B-4CB3-B61C-2AF8A6DB447C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753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3FB07-C13B-4FE1-B756-E44353B9CE9D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68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6B36-41AB-4EAE-8E0D-3E76BCFBFB37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40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9FE8-2B21-44F7-BE4C-EA2375F67F39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33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B764-34A4-4085-8D17-6FFE3EB95465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11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AA1C-BD9A-4E32-B24C-2AB8F1EA5811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5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8F83-0A82-4681-ABFF-56E70A8CE984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99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54FB-987A-441F-8ED9-576C0142ED96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03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0A5AA-5338-482A-81B5-C370D69E154F}" type="datetime1">
              <a:rPr kumimoji="1" lang="ja-JP" altLang="en-US" smtClean="0"/>
              <a:t>2020/2/7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79E2A-DBBC-49F7-B62B-090F75824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2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67246" y="1763485"/>
            <a:ext cx="9144000" cy="1080272"/>
          </a:xfrm>
        </p:spPr>
        <p:txBody>
          <a:bodyPr>
            <a:normAutofit/>
          </a:bodyPr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使い方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62149" y="3513909"/>
            <a:ext cx="10437221" cy="1841861"/>
          </a:xfrm>
        </p:spPr>
        <p:txBody>
          <a:bodyPr>
            <a:normAutofit/>
          </a:bodyPr>
          <a:lstStyle/>
          <a:p>
            <a:pPr algn="l"/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グラフ上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で右クリックをし、「データの編集」⇒「データの編集」を選択する。出てきた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Excel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データの表の数字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を変えてお使いください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9806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094050"/>
              </p:ext>
            </p:extLst>
          </p:nvPr>
        </p:nvGraphicFramePr>
        <p:xfrm>
          <a:off x="165463" y="104503"/>
          <a:ext cx="11876482" cy="6605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7147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グラフ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9323165"/>
              </p:ext>
            </p:extLst>
          </p:nvPr>
        </p:nvGraphicFramePr>
        <p:xfrm>
          <a:off x="166467" y="186394"/>
          <a:ext cx="11847342" cy="460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6525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47</Words>
  <Application>Microsoft Office PowerPoint</Application>
  <PresentationFormat>ワイド画面</PresentationFormat>
  <Paragraphs>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HG丸ｺﾞｼｯｸM-PRO</vt:lpstr>
      <vt:lpstr>游ゴシック</vt:lpstr>
      <vt:lpstr>游ゴシック Light</vt:lpstr>
      <vt:lpstr>Arial</vt:lpstr>
      <vt:lpstr>Office テーマ</vt:lpstr>
      <vt:lpstr>使い方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endo.hiroyuki</dc:creator>
  <cp:lastModifiedBy>saitou.yusaku</cp:lastModifiedBy>
  <cp:revision>11</cp:revision>
  <cp:lastPrinted>2019-06-26T08:04:20Z</cp:lastPrinted>
  <dcterms:created xsi:type="dcterms:W3CDTF">2019-06-16T22:47:29Z</dcterms:created>
  <dcterms:modified xsi:type="dcterms:W3CDTF">2020-02-07T00:53:39Z</dcterms:modified>
</cp:coreProperties>
</file>