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E19C24-A95A-4CAA-9A9E-233EE6B596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528BE77-860A-4ACA-877A-95B7F717A4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BA3249-45F6-46B4-8C46-4F13588CF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2021/8/16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E5059B9-0AB5-4628-9F68-009D3E9C7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2DB3A7-E395-4D26-800F-5A12BAB6D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3391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E0070E-C29C-4C81-B08C-480493ECD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F65BDF5-DD4B-454D-87EF-DA3C40042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6D6181-5E8C-4EFC-946E-7D3C8EBF3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2021/8/16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06A69F5-3A6A-4BFE-843F-272751031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AE93B8D-4E49-4C04-B777-8F4EAB91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796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BCD02DD-4970-493B-B851-9426FC394D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32850A1-2FB4-4C07-A5DF-4D5F781DE7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C1370C-859E-448E-B48A-856FDB0C3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2021/8/16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E39EE2-DB64-4BF2-9FAE-04589DEB3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AE7406-5063-4869-BBF9-7A408FE49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2747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41759D-8B67-4124-9AF8-0E6EBE284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DEE1EF-ED5F-4946-99FC-23115C570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B7D3E2-2B8D-4985-B3D0-560257CE7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2021/8/16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03DC6C-3DFC-4341-8674-FD2983555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2ADE9A-B127-46C7-AAE0-9EC618E3E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2770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64EC72-766F-49FD-9C57-D2691FC17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F398D3-7465-4FEB-9E56-7F7978305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A58218-ECF4-45FE-9C29-5A307307B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2021/8/16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CA806E-6A04-4655-ABAB-E86A92BB3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6B0F3C-17AE-4FDE-A85D-E7F79223C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0876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72E22C-699D-4EA1-B153-ABB7F435E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AA4A43A-965E-4FB5-9831-839E536EFA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0D6168D-101F-458E-927B-51CE8F5D9E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466F56-9403-4233-8FD2-DD1173565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2021/8/16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171BFF9-011B-4668-A35F-44AF98039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F4CAB03-D5E9-4F65-B2CE-DD119155B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6566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2547F4-7A82-4754-A352-6D7BC3806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DE06D9E-8250-47F1-AAC3-A16514A5E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C6E75CE-B3C8-4397-9D21-0C9F6E2919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1EC38BF-B18F-4684-A84A-D0AF2609FE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21FBFE1-7549-4F19-B121-EFA9A14314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D3CD6AA-764D-42CC-9B82-89C5B9FFB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2021/8/16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DB35F34-6976-4EF8-A15F-1E0EBD48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26B7753-0B30-4EAC-9D5B-BA843F67D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235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739962-152F-487E-A8BB-D54E80A4D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2DD1D13-D591-4C21-A458-B9BB811C2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2021/8/16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D8CA419-C99A-4B04-ACB0-57A4910C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DE3153B-C482-4C18-A786-71B179C07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1699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A0BEF33-2068-4F85-A6D4-FFC0E0A6A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2021/8/16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0552ED9-9DA4-42C3-9D7F-00A55912A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323B37E-72AA-4A53-B0D1-30DDA87C2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8523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64DB3D-2444-473D-84D4-B88005F3A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4E2248-184B-4B46-B5FC-24440D8FE2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5018EB4-2632-4E2A-8A5F-9FBB7E3E9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C906F7B-EFDD-418A-A92F-6BB3D2FB2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2021/8/16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3EB11A8-68BE-4DE0-B24C-CFC541F61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3F6976D-FEF2-4981-AEA0-3E3639309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8588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858840-AEF2-41D6-858D-C6C21358A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AE11D2B-705E-47C0-891C-DA619004B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1869144-CAE3-4BC8-8877-29841F7C53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815190-E755-4423-9353-5671434AD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2021/8/16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1B1A78D-EF6B-4E1F-8689-142E71518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A48D6D5-CDA1-4818-AFED-96180403C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630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3A9897C-CE82-4DC7-AB7D-1A8A01649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BC79786-110A-4AD0-A7A1-015C295B5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C43E17-957C-4D65-958F-D61DAC0B56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64286-4BC0-4BA3-85F0-04A6D422052E}" type="datetimeFigureOut">
              <a:rPr kumimoji="1" lang="ja-JP" altLang="en-US" smtClean="0"/>
              <a:t>2021/8/16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61E612-0DE0-488B-95F1-5E7378DD20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56F306-E346-41E6-817C-17E9C641AA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4287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E3172535-7791-480F-B56B-7069E475C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ALT</a:t>
            </a:r>
            <a:r>
              <a:rPr kumimoji="1" lang="ja-JP" altLang="en-US" dirty="0"/>
              <a:t>の先生に学校の先生をしょうかいしよう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31BFB62E-8996-4410-9286-83638FD93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721196" cy="448627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ja-JP" altLang="en-US" sz="4000" dirty="0"/>
              <a:t>　　</a:t>
            </a:r>
            <a:r>
              <a:rPr kumimoji="1" lang="en-US" altLang="ja-JP" sz="4000" dirty="0"/>
              <a:t>ALT</a:t>
            </a:r>
            <a:r>
              <a:rPr kumimoji="1" lang="ja-JP" altLang="en-US" sz="4000" dirty="0"/>
              <a:t>の先生は、学校の先生方のことを、まだよく知りません。</a:t>
            </a:r>
            <a:r>
              <a:rPr kumimoji="1" lang="en-US" altLang="ja-JP" sz="4000" dirty="0"/>
              <a:t>ALT</a:t>
            </a:r>
            <a:r>
              <a:rPr kumimoji="1" lang="ja-JP" altLang="en-US" sz="4000" dirty="0"/>
              <a:t>の先生は、他の先生方ともっと知り合って仲良くなりたいと思っています。だから、はなしをするきっかけとなることについて知りたがっています。</a:t>
            </a:r>
            <a:endParaRPr kumimoji="1" lang="en-US" altLang="ja-JP" sz="4000" dirty="0"/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4000" dirty="0"/>
              <a:t>　　</a:t>
            </a:r>
            <a:r>
              <a:rPr kumimoji="1" lang="ja-JP" altLang="en-US" sz="4000" dirty="0"/>
              <a:t>学校の先生を</a:t>
            </a:r>
            <a:r>
              <a:rPr kumimoji="1" lang="en-US" altLang="ja-JP" sz="4000" dirty="0"/>
              <a:t>1</a:t>
            </a:r>
            <a:r>
              <a:rPr kumimoji="1" lang="ja-JP" altLang="en-US" sz="4000" dirty="0"/>
              <a:t>人選んで、その先生のことについてしょうかいしてあげよう。</a:t>
            </a:r>
          </a:p>
        </p:txBody>
      </p:sp>
    </p:spTree>
    <p:extLst>
      <p:ext uri="{BB962C8B-B14F-4D97-AF65-F5344CB8AC3E}">
        <p14:creationId xmlns:p14="http://schemas.microsoft.com/office/powerpoint/2010/main" val="1874544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UD デジタル 教科書体 NK-R"/>
        <a:ea typeface="UD デジタル 教科書体 NK-R"/>
        <a:cs typeface="Helvetica Neue Medium"/>
      </a:majorFont>
      <a:minorFont>
        <a:latin typeface="UD デジタル 教科書体 NK-R"/>
        <a:ea typeface="UD デジタル 教科書体 NK-R"/>
        <a:cs typeface="Helvetica Neue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Helvetica Neue Medium</vt:lpstr>
      <vt:lpstr>UD デジタル 教科書体 NK-R</vt:lpstr>
      <vt:lpstr>Arial</vt:lpstr>
      <vt:lpstr>Office テーマ</vt:lpstr>
      <vt:lpstr>ALTの先生に学校の先生をしょうかいしよう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ALTの先生に学校の先生をしょうかいしよう</dc:title>
  <dc:creator>mizuno.tomoya</dc:creator>
  <cp:lastModifiedBy>mizuno.tomoya</cp:lastModifiedBy>
  <cp:revision>1</cp:revision>
  <dcterms:created xsi:type="dcterms:W3CDTF">2021-08-16T06:50:41Z</dcterms:created>
  <dcterms:modified xsi:type="dcterms:W3CDTF">2021-08-16T06:51:06Z</dcterms:modified>
</cp:coreProperties>
</file>