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E19C24-A95A-4CAA-9A9E-233EE6B5963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528BE77-860A-4ACA-877A-95B7F717A4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ABA3249-45F6-46B4-8C46-4F13588CFEF5}"/>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9E5059B9-0AB5-4628-9F68-009D3E9C790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2DB3A7-E395-4D26-800F-5A12BAB6DB3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9339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E0070E-C29C-4C81-B08C-480493ECD85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F65BDF5-DD4B-454D-87EF-DA3C400420E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6D6181-5E8C-4EFC-946E-7D3C8EBF36C2}"/>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306A69F5-3A6A-4BFE-843F-2727510318A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AE93B8D-4E49-4C04-B777-8F4EAB91F6A3}"/>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1227969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BCD02DD-4970-493B-B851-9426FC394DB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32850A1-2FB4-4C07-A5DF-4D5F781DE71E}"/>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CC1370C-859E-448E-B48A-856FDB0C3D25}"/>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45E39EE2-DB64-4BF2-9FAE-04589DEB3DF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9AE7406-5063-4869-BBF9-7A408FE49F9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492747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41759D-8B67-4124-9AF8-0E6EBE28404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CDEE1EF-ED5F-4946-99FC-23115C570BB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B7D3E2-2B8D-4985-B3D0-560257CE7F4E}"/>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AB03DC6C-3DFC-4341-8674-FD2983555B6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42ADE9A-B127-46C7-AAE0-9EC618E3EBBD}"/>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022770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64EC72-766F-49FD-9C57-D2691FC1790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EF398D3-7465-4FEB-9E56-7F797830545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BA58218-ECF4-45FE-9C29-5A307307BDF9}"/>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7DCA806E-6A04-4655-ABAB-E86A92BB3A2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A6B0F3C-17AE-4FDE-A85D-E7F79223CAD0}"/>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60876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72E22C-699D-4EA1-B153-ABB7F435EE2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AA4A43A-965E-4FB5-9831-839E536EFA8B}"/>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0D6168D-101F-458E-927B-51CE8F5D9E6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7466F56-9403-4233-8FD2-DD1173565A7D}"/>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2171BFF9-011B-4668-A35F-44AF98039F2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F4CAB03-D5E9-4F65-B2CE-DD119155B72E}"/>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345656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2547F4-7A82-4754-A352-6D7BC380674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DE06D9E-8250-47F1-AAC3-A16514A5E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C6E75CE-B3C8-4397-9D21-0C9F6E29193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1EC38BF-B18F-4684-A84A-D0AF2609FE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21FBFE1-7549-4F19-B121-EFA9A14314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D3CD6AA-764D-42CC-9B82-89C5B9FFB27F}"/>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8" name="フッター プレースホルダー 7">
            <a:extLst>
              <a:ext uri="{FF2B5EF4-FFF2-40B4-BE49-F238E27FC236}">
                <a16:creationId xmlns:a16="http://schemas.microsoft.com/office/drawing/2014/main" id="{5DB35F34-6976-4EF8-A15F-1E0EBD48FE4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26B7753-0B30-4EAC-9D5B-BA843F67D2A6}"/>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900235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739962-152F-487E-A8BB-D54E80A4DD1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2DD1D13-D591-4C21-A458-B9BB811C2772}"/>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4" name="フッター プレースホルダー 3">
            <a:extLst>
              <a:ext uri="{FF2B5EF4-FFF2-40B4-BE49-F238E27FC236}">
                <a16:creationId xmlns:a16="http://schemas.microsoft.com/office/drawing/2014/main" id="{5D8CA419-C99A-4B04-ACB0-57A4910C8B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0DE3153B-C482-4C18-A786-71B179C07EE4}"/>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08169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A0BEF33-2068-4F85-A6D4-FFC0E0A6AE2E}"/>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3" name="フッター プレースホルダー 2">
            <a:extLst>
              <a:ext uri="{FF2B5EF4-FFF2-40B4-BE49-F238E27FC236}">
                <a16:creationId xmlns:a16="http://schemas.microsoft.com/office/drawing/2014/main" id="{80552ED9-9DA4-42C3-9D7F-00A55912A0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323B37E-72AA-4A53-B0D1-30DDA87C286C}"/>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2958523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664DB3D-2444-473D-84D4-B88005F3A1A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4E2248-184B-4B46-B5FC-24440D8FE2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25018EB4-2632-4E2A-8A5F-9FBB7E3E9F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C906F7B-EFDD-418A-A92F-6BB3D2FB2C11}"/>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D3EB11A8-68BE-4DE0-B24C-CFC541F612E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3F6976D-FEF2-4981-AEA0-3E3639309D12}"/>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4218588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858840-AEF2-41D6-858D-C6C21358A81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AE11D2B-705E-47C0-891C-DA619004B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1869144-CAE3-4BC8-8877-29841F7C53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5815190-E755-4423-9353-5671434AD6F4}"/>
              </a:ext>
            </a:extLst>
          </p:cNvPr>
          <p:cNvSpPr>
            <a:spLocks noGrp="1"/>
          </p:cNvSpPr>
          <p:nvPr>
            <p:ph type="dt" sz="half" idx="10"/>
          </p:nvPr>
        </p:nvSpPr>
        <p:spPr/>
        <p:txBody>
          <a:bodyPr/>
          <a:lstStyle/>
          <a:p>
            <a:fld id="{F9864286-4BC0-4BA3-85F0-04A6D422052E}" type="datetimeFigureOut">
              <a:rPr kumimoji="1" lang="ja-JP" altLang="en-US" smtClean="0"/>
              <a:t>2021/8/16</a:t>
            </a:fld>
            <a:endParaRPr kumimoji="1" lang="ja-JP" altLang="en-US"/>
          </a:p>
        </p:txBody>
      </p:sp>
      <p:sp>
        <p:nvSpPr>
          <p:cNvPr id="6" name="フッター プレースホルダー 5">
            <a:extLst>
              <a:ext uri="{FF2B5EF4-FFF2-40B4-BE49-F238E27FC236}">
                <a16:creationId xmlns:a16="http://schemas.microsoft.com/office/drawing/2014/main" id="{D1B1A78D-EF6B-4E1F-8689-142E715182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A48D6D5-CDA1-4818-AFED-96180403CCA9}"/>
              </a:ext>
            </a:extLst>
          </p:cNvPr>
          <p:cNvSpPr>
            <a:spLocks noGrp="1"/>
          </p:cNvSpPr>
          <p:nvPr>
            <p:ph type="sldNum" sz="quarter" idx="12"/>
          </p:nvPr>
        </p:nvSpPr>
        <p:spPr/>
        <p:txBody>
          <a:body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974630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3A9897C-CE82-4DC7-AB7D-1A8A016494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BC79786-110A-4AD0-A7A1-015C295B5D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C43E17-957C-4D65-958F-D61DAC0B56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864286-4BC0-4BA3-85F0-04A6D422052E}" type="datetimeFigureOut">
              <a:rPr kumimoji="1" lang="ja-JP" altLang="en-US" smtClean="0"/>
              <a:t>2021/8/16</a:t>
            </a:fld>
            <a:endParaRPr kumimoji="1" lang="ja-JP" altLang="en-US"/>
          </a:p>
        </p:txBody>
      </p:sp>
      <p:sp>
        <p:nvSpPr>
          <p:cNvPr id="5" name="フッター プレースホルダー 4">
            <a:extLst>
              <a:ext uri="{FF2B5EF4-FFF2-40B4-BE49-F238E27FC236}">
                <a16:creationId xmlns:a16="http://schemas.microsoft.com/office/drawing/2014/main" id="{5B61E612-0DE0-488B-95F1-5E7378DD2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9E56F306-E346-41E6-817C-17E9C641AA6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C1A28-DC9A-4919-8121-F83C4CDCEB85}" type="slidenum">
              <a:rPr kumimoji="1" lang="ja-JP" altLang="en-US" smtClean="0"/>
              <a:t>‹#›</a:t>
            </a:fld>
            <a:endParaRPr kumimoji="1" lang="ja-JP" altLang="en-US"/>
          </a:p>
        </p:txBody>
      </p:sp>
    </p:spTree>
    <p:extLst>
      <p:ext uri="{BB962C8B-B14F-4D97-AF65-F5344CB8AC3E}">
        <p14:creationId xmlns:p14="http://schemas.microsoft.com/office/powerpoint/2010/main" val="14442872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3172535-7791-480F-B56B-7069E475C5CC}"/>
              </a:ext>
            </a:extLst>
          </p:cNvPr>
          <p:cNvSpPr>
            <a:spLocks noGrp="1"/>
          </p:cNvSpPr>
          <p:nvPr>
            <p:ph type="title"/>
          </p:nvPr>
        </p:nvSpPr>
        <p:spPr>
          <a:xfrm>
            <a:off x="1329187" y="365125"/>
            <a:ext cx="9739221" cy="1325563"/>
          </a:xfrm>
        </p:spPr>
        <p:txBody>
          <a:bodyPr>
            <a:normAutofit fontScale="90000"/>
          </a:bodyPr>
          <a:lstStyle/>
          <a:p>
            <a:r>
              <a:rPr kumimoji="1" lang="ja-JP" altLang="en-US" sz="4800" dirty="0"/>
              <a:t>　　</a:t>
            </a:r>
            <a:r>
              <a:rPr kumimoji="1" lang="en-US" altLang="ja-JP" sz="4800" dirty="0"/>
              <a:t>ALT</a:t>
            </a:r>
            <a:r>
              <a:rPr kumimoji="1" lang="ja-JP" altLang="en-US" sz="4800" dirty="0"/>
              <a:t>の先生の友達に日本の文房具をしょうかいしよう</a:t>
            </a:r>
          </a:p>
        </p:txBody>
      </p:sp>
      <p:sp>
        <p:nvSpPr>
          <p:cNvPr id="5" name="コンテンツ プレースホルダー 4">
            <a:extLst>
              <a:ext uri="{FF2B5EF4-FFF2-40B4-BE49-F238E27FC236}">
                <a16:creationId xmlns:a16="http://schemas.microsoft.com/office/drawing/2014/main" id="{31BFB62E-8996-4410-9286-83638FD93BB4}"/>
              </a:ext>
            </a:extLst>
          </p:cNvPr>
          <p:cNvSpPr>
            <a:spLocks noGrp="1"/>
          </p:cNvSpPr>
          <p:nvPr>
            <p:ph idx="1"/>
          </p:nvPr>
        </p:nvSpPr>
        <p:spPr>
          <a:xfrm>
            <a:off x="838200" y="1690688"/>
            <a:ext cx="10721196" cy="5167312"/>
          </a:xfrm>
        </p:spPr>
        <p:txBody>
          <a:bodyPr>
            <a:normAutofit/>
          </a:bodyPr>
          <a:lstStyle/>
          <a:p>
            <a:pPr marL="0" indent="0">
              <a:lnSpc>
                <a:spcPct val="100000"/>
              </a:lnSpc>
              <a:buNone/>
            </a:pPr>
            <a:r>
              <a:rPr lang="ja-JP" altLang="en-US" sz="4000" dirty="0"/>
              <a:t>　　</a:t>
            </a:r>
            <a:r>
              <a:rPr kumimoji="1" lang="en-US" altLang="ja-JP" sz="4000" dirty="0"/>
              <a:t>ALT</a:t>
            </a:r>
            <a:r>
              <a:rPr kumimoji="1" lang="ja-JP" altLang="en-US" sz="4000" dirty="0"/>
              <a:t>の先生の友達は、日本の文房具にとてもきょうみがあります。日本の文房具は海外の文房具とちがうところがあるようです。だから、日本の小学生はどのような文房具を持っているのか知りたがっています。</a:t>
            </a:r>
            <a:endParaRPr kumimoji="1" lang="en-US" altLang="ja-JP" sz="4000" dirty="0"/>
          </a:p>
          <a:p>
            <a:pPr marL="0" indent="0">
              <a:lnSpc>
                <a:spcPct val="100000"/>
              </a:lnSpc>
              <a:buNone/>
            </a:pPr>
            <a:r>
              <a:rPr lang="ja-JP" altLang="en-US" sz="4000" dirty="0"/>
              <a:t>　　自分がもっている文房具をしょうかいして、どのようなものがちがうのか、どのようなところがちがうのかについて知ってもらおう。</a:t>
            </a:r>
            <a:endParaRPr kumimoji="1" lang="ja-JP" altLang="en-US" sz="4000" dirty="0"/>
          </a:p>
        </p:txBody>
      </p:sp>
    </p:spTree>
    <p:extLst>
      <p:ext uri="{BB962C8B-B14F-4D97-AF65-F5344CB8AC3E}">
        <p14:creationId xmlns:p14="http://schemas.microsoft.com/office/powerpoint/2010/main" val="18745443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UD デジタル 教科書体 NK-R"/>
        <a:ea typeface="UD デジタル 教科書体 NK-R"/>
        <a:cs typeface="Helvetica Neue Medium"/>
      </a:majorFont>
      <a:minorFont>
        <a:latin typeface="UD デジタル 教科書体 NK-R"/>
        <a:ea typeface="UD デジタル 教科書体 NK-R"/>
        <a:cs typeface="Helvetica Neue Medium"/>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99</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Helvetica Neue Medium</vt:lpstr>
      <vt:lpstr>UD デジタル 教科書体 NK-R</vt:lpstr>
      <vt:lpstr>Arial</vt:lpstr>
      <vt:lpstr>Office テーマ</vt:lpstr>
      <vt:lpstr>　　ALTの先生の友達に日本の文房具をしょうかいしよう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ALTの先生に学校の先生をしょうかいしよう</dc:title>
  <dc:creator>mizuno.tomoya</dc:creator>
  <cp:lastModifiedBy>mizuno.tomoya</cp:lastModifiedBy>
  <cp:revision>2</cp:revision>
  <dcterms:created xsi:type="dcterms:W3CDTF">2021-08-16T06:50:41Z</dcterms:created>
  <dcterms:modified xsi:type="dcterms:W3CDTF">2021-08-16T07:29:55Z</dcterms:modified>
</cp:coreProperties>
</file>