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E19C24-A95A-4CAA-9A9E-233EE6B5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28BE77-860A-4ACA-877A-95B7F717A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A3249-45F6-46B4-8C46-4F13588C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059B9-0AB5-4628-9F68-009D3E9C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DB3A7-E395-4D26-800F-5A12BAB6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39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0070E-C29C-4C81-B08C-480493EC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65BDF5-DD4B-454D-87EF-DA3C40042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D6181-5E8C-4EFC-946E-7D3C8EBF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A69F5-3A6A-4BFE-843F-272751031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E93B8D-4E49-4C04-B777-8F4EAB91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79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CD02DD-4970-493B-B851-9426FC394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2850A1-2FB4-4C07-A5DF-4D5F781DE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C1370C-859E-448E-B48A-856FDB0C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E39EE2-DB64-4BF2-9FAE-04589DEB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AE7406-5063-4869-BBF9-7A408FE4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747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1759D-8B67-4124-9AF8-0E6EBE28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DEE1EF-ED5F-4946-99FC-23115C570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B7D3E2-2B8D-4985-B3D0-560257CE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03DC6C-3DFC-4341-8674-FD2983555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2ADE9A-B127-46C7-AAE0-9EC618E3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77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64EC72-766F-49FD-9C57-D2691FC1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F398D3-7465-4FEB-9E56-7F7978305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A58218-ECF4-45FE-9C29-5A307307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A806E-6A04-4655-ABAB-E86A92BB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6B0F3C-17AE-4FDE-A85D-E7F79223C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87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72E22C-699D-4EA1-B153-ABB7F435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4A43A-965E-4FB5-9831-839E536EF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D6168D-101F-458E-927B-51CE8F5D9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466F56-9403-4233-8FD2-DD117356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71BFF9-011B-4668-A35F-44AF9803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4CAB03-D5E9-4F65-B2CE-DD119155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56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2547F4-7A82-4754-A352-6D7BC380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E06D9E-8250-47F1-AAC3-A16514A5E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6E75CE-B3C8-4397-9D21-0C9F6E291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EC38BF-B18F-4684-A84A-D0AF2609F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21FBFE1-7549-4F19-B121-EFA9A1431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D3CD6AA-764D-42CC-9B82-89C5B9FF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DB35F34-6976-4EF8-A15F-1E0EBD48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6B7753-0B30-4EAC-9D5B-BA843F67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23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39962-152F-487E-A8BB-D54E80A4D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DD1D13-D591-4C21-A458-B9BB811C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8CA419-C99A-4B04-ACB0-57A4910C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E3153B-C482-4C18-A786-71B179C07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69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0BEF33-2068-4F85-A6D4-FFC0E0A6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552ED9-9DA4-42C3-9D7F-00A55912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23B37E-72AA-4A53-B0D1-30DDA87C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52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4DB3D-2444-473D-84D4-B88005F3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4E2248-184B-4B46-B5FC-24440D8FE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018EB4-2632-4E2A-8A5F-9FBB7E3E9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906F7B-EFDD-418A-A92F-6BB3D2FB2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EB11A8-68BE-4DE0-B24C-CFC541F6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F6976D-FEF2-4981-AEA0-3E363930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58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58840-AEF2-41D6-858D-C6C21358A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11D2B-705E-47C0-891C-DA619004B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869144-CAE3-4BC8-8877-29841F7C5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815190-E755-4423-9353-5671434A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B1A78D-EF6B-4E1F-8689-142E71518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48D6D5-CDA1-4818-AFED-96180403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3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A9897C-CE82-4DC7-AB7D-1A8A0164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C79786-110A-4AD0-A7A1-015C295B5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C43E17-957C-4D65-958F-D61DAC0B5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61E612-0DE0-488B-95F1-5E7378DD2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6F306-E346-41E6-817C-17E9C641AA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28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3172535-7791-480F-B56B-7069E475C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3" y="365125"/>
            <a:ext cx="11497734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ALT</a:t>
            </a:r>
            <a:r>
              <a:rPr kumimoji="1" lang="ja-JP" altLang="en-US" dirty="0"/>
              <a:t>の先生にオリジナルピザをしょうかいしよう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31BFB62E-8996-4410-9286-83638FD93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21196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</a:t>
            </a:r>
            <a:r>
              <a:rPr kumimoji="1" lang="en-US" altLang="ja-JP" sz="4000" dirty="0"/>
              <a:t>ALT</a:t>
            </a:r>
            <a:r>
              <a:rPr kumimoji="1" lang="ja-JP" altLang="en-US" sz="4000" dirty="0"/>
              <a:t>の先生の好きな食べものはピザです。自分でもよく作るそうです。日本に住んでいるので、自分の国では作れないピザを作ってみたいそうです。そこでみんなが考えるオリジナルピザを教えてもらい、いくつか作ってみたいそうです。トッピングの材料がどこから来たものかも知りたいようです。</a:t>
            </a:r>
            <a:endParaRPr kumimoji="1" lang="en-US" altLang="ja-JP" sz="4000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</a:t>
            </a:r>
            <a:r>
              <a:rPr lang="en-US" altLang="ja-JP" sz="4000" dirty="0"/>
              <a:t>ALT</a:t>
            </a:r>
            <a:r>
              <a:rPr lang="ja-JP" altLang="en-US" sz="4000" dirty="0"/>
              <a:t>の先生の知りたいことに答えてあげるために、みんなのオリジナルピザを</a:t>
            </a:r>
            <a:r>
              <a:rPr kumimoji="1" lang="ja-JP" altLang="en-US" sz="4000" dirty="0"/>
              <a:t>しょうかいしてあげよう。</a:t>
            </a:r>
          </a:p>
        </p:txBody>
      </p:sp>
    </p:spTree>
    <p:extLst>
      <p:ext uri="{BB962C8B-B14F-4D97-AF65-F5344CB8AC3E}">
        <p14:creationId xmlns:p14="http://schemas.microsoft.com/office/powerpoint/2010/main" val="187454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UD デジタル 教科書体 NK-R"/>
        <a:ea typeface="UD デジタル 教科書体 NK-R"/>
        <a:cs typeface="Helvetica Neue Medium"/>
      </a:majorFont>
      <a:minorFont>
        <a:latin typeface="UD デジタル 教科書体 NK-R"/>
        <a:ea typeface="UD デジタル 教科書体 NK-R"/>
        <a:cs typeface="Helvetica Neue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100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Helvetica Neue Medium</vt:lpstr>
      <vt:lpstr>UD デジタル 教科書体 NK-R</vt:lpstr>
      <vt:lpstr>Arial</vt:lpstr>
      <vt:lpstr>Office テーマ</vt:lpstr>
      <vt:lpstr>ALTの先生にオリジナルピザをしょうかいしよう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ALTの先生に学校の先生をしょうかいしよう</dc:title>
  <dc:creator>mizuno.tomoya</dc:creator>
  <cp:lastModifiedBy>mizuno.tomoya</cp:lastModifiedBy>
  <cp:revision>4</cp:revision>
  <dcterms:created xsi:type="dcterms:W3CDTF">2021-08-16T06:50:41Z</dcterms:created>
  <dcterms:modified xsi:type="dcterms:W3CDTF">2022-01-20T06:49:55Z</dcterms:modified>
</cp:coreProperties>
</file>