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896" y="-1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smtClean="0">
                <a:ea typeface="ＤＦ特太ゴシック体" panose="02010609000101010101" pitchFamily="1" charset="-128"/>
              </a:rPr>
              <a:t>  ○</a:t>
            </a:r>
            <a:r>
              <a:rPr lang="ja-JP" altLang="en-US" sz="2800">
                <a:ea typeface="ＤＦ特太ゴシック体" panose="02010609000101010101" pitchFamily="1" charset="-128"/>
              </a:rPr>
              <a:t>○</a:t>
            </a:r>
            <a:r>
              <a:rPr lang="ja-JP" altLang="en-US" sz="240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あるきスマホ、ながらスマホはしていませんか？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03186" y="2333624"/>
            <a:ext cx="6651426" cy="5676598"/>
            <a:chOff x="103185" y="1503421"/>
            <a:chExt cx="6651426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11028" y="4460339"/>
              <a:ext cx="3312368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039401" y="1503421"/>
              <a:ext cx="374267" cy="3309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１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377557" y="1503421"/>
              <a:ext cx="371744" cy="32868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２</a:t>
              </a:r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080382" y="4460339"/>
              <a:ext cx="312399" cy="27621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３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427351" y="4469441"/>
              <a:ext cx="327260" cy="28935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４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72726"/>
              <a:ext cx="2916066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スマホを気にしながら勉強したり･･･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799779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歩きながらスマホやゲームをしていたり･･･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43507"/>
              <a:ext cx="2799779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自転車に乗りながらスマホをしていたり･･･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3447551" y="4543071"/>
              <a:ext cx="2930006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食事をしながらスマホやゲームをしていたり･･･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/>
              <a:t>　「すまあと通信」</a:t>
            </a:r>
            <a:r>
              <a:rPr lang="ja-JP" altLang="en-US" sz="1200" dirty="0" smtClean="0"/>
              <a:t>第</a:t>
            </a:r>
            <a:r>
              <a:rPr lang="ja-JP" altLang="en-US" sz="1200" dirty="0"/>
              <a:t>３</a:t>
            </a:r>
            <a:r>
              <a:rPr lang="ja-JP" altLang="en-US" sz="1200" dirty="0" smtClean="0"/>
              <a:t>号</a:t>
            </a:r>
            <a:r>
              <a:rPr lang="ja-JP" altLang="en-US" sz="1200" dirty="0"/>
              <a:t>は</a:t>
            </a:r>
            <a:r>
              <a:rPr lang="ja-JP" altLang="en-US" sz="1200" dirty="0" smtClean="0"/>
              <a:t>、あるきスマホやながらスマホに</a:t>
            </a:r>
            <a:r>
              <a:rPr lang="ja-JP" altLang="en-US" sz="1200" dirty="0"/>
              <a:t>ついてです。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ゲームに夢中になったり、通話アプリに夢中になったりして、ついついしてしまいがちなあるきスマホやながらスマホ。下の４つの絵のダメなところは何でしょか？</a:t>
            </a:r>
            <a:endParaRPr lang="ja-JP" altLang="en-US" sz="1200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スマホ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をしながら自転車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を運転して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て人にぶつかりケガをさせてしまった事件や、歩きスマホで駅のホームから転落してケガをしまった事件など、あるきスマホやながらスマホはとても危険です。中には多額の賠償金を払わなければならない事故もありました。人</a:t>
            </a:r>
            <a:r>
              <a:rPr lang="ja-JP" altLang="en-US" sz="130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の命を大切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にするために、あるきスマホやながら</a:t>
            </a:r>
            <a:r>
              <a:rPr lang="ja-JP" altLang="en-US" sz="130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スマホは絶対に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やめましょう。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食事や勉強の時にもスマホの使用は絶対やめたいですね。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00" y="2948193"/>
            <a:ext cx="1453340" cy="2089357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468" y="2769605"/>
            <a:ext cx="2488234" cy="2388705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0609">
            <a:off x="5426375" y="4178920"/>
            <a:ext cx="817191" cy="887046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98" y="5586347"/>
            <a:ext cx="1748234" cy="2351074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780" y="5865431"/>
            <a:ext cx="2155516" cy="2071990"/>
          </a:xfrm>
          <a:prstGeom prst="rect">
            <a:avLst/>
          </a:prstGeom>
        </p:spPr>
      </p:pic>
      <p:sp>
        <p:nvSpPr>
          <p:cNvPr id="29" name="テキスト ボックス 30"/>
          <p:cNvSpPr txBox="1"/>
          <p:nvPr/>
        </p:nvSpPr>
        <p:spPr>
          <a:xfrm>
            <a:off x="84857" y="8245023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マモル先生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kumimoji="1" lang="en-US" altLang="ja-JP" sz="1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037" y="8538971"/>
            <a:ext cx="1250431" cy="1294108"/>
          </a:xfrm>
          <a:prstGeom prst="rect">
            <a:avLst/>
          </a:prstGeom>
        </p:spPr>
      </p:pic>
      <p:sp>
        <p:nvSpPr>
          <p:cNvPr id="31" name="角丸四角形 30"/>
          <p:cNvSpPr/>
          <p:nvPr/>
        </p:nvSpPr>
        <p:spPr>
          <a:xfrm>
            <a:off x="4933936" y="113987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３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smtClean="0">
                <a:ea typeface="ＤＨＰ平成明朝体W7" panose="02010601000101010101" pitchFamily="2" charset="-128"/>
              </a:rPr>
              <a:t>○○○○○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　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67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32</cp:revision>
  <cp:lastPrinted>2015-06-24T02:58:10Z</cp:lastPrinted>
  <dcterms:created xsi:type="dcterms:W3CDTF">2015-05-13T02:26:19Z</dcterms:created>
  <dcterms:modified xsi:type="dcterms:W3CDTF">2015-06-24T02:58:13Z</dcterms:modified>
</cp:coreProperties>
</file>