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38938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48" y="25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988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5006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72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670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293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741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9943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662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6119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8009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473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9078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hyperlink" Target="http://1.bp.blogspot.com/-ZqQQsOyX8Xc/VD3SYol2_aI/AAAAAAAAoTM/DFXLZg14l7E/s800/school_print_kubaru.png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116632" y="48367"/>
            <a:ext cx="6624736" cy="936104"/>
          </a:xfrm>
          <a:prstGeom prst="roundRect">
            <a:avLst>
              <a:gd name="adj" fmla="val 133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dirty="0" smtClean="0">
                <a:ea typeface="ＤＦ特太ゴシック体" panose="02010609000101010101" pitchFamily="1" charset="-128"/>
              </a:rPr>
              <a:t>  </a:t>
            </a:r>
            <a:r>
              <a:rPr lang="ja-JP" altLang="en-US" sz="2800" dirty="0" smtClean="0">
                <a:ea typeface="ＤＦ特太ゴシック体" panose="02010609000101010101" pitchFamily="1" charset="-128"/>
              </a:rPr>
              <a:t>○○</a:t>
            </a:r>
            <a:r>
              <a:rPr lang="ja-JP" altLang="en-US" sz="2400" dirty="0" smtClean="0">
                <a:ea typeface="ＤＦ特太ゴシック体" panose="02010609000101010101" pitchFamily="1" charset="-128"/>
              </a:rPr>
              <a:t>小学校    </a:t>
            </a:r>
            <a:r>
              <a:rPr lang="ja-JP" altLang="en-US" sz="3200" dirty="0" smtClean="0">
                <a:ea typeface="ＤＦ特太ゴシック体" panose="02010609000101010101" pitchFamily="1" charset="-128"/>
              </a:rPr>
              <a:t>すまあと通信</a:t>
            </a:r>
            <a:endParaRPr kumimoji="1" lang="ja-JP" altLang="en-US" sz="3200" dirty="0">
              <a:ea typeface="ＤＦ特太ゴシック体" panose="02010609000101010101" pitchFamily="1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4941168" y="97004"/>
            <a:ext cx="1735856" cy="80486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第　４　号</a:t>
            </a:r>
            <a:endParaRPr kumimoji="1"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lang="ja-JP" altLang="en-US" sz="1200" dirty="0" smtClean="0">
                <a:ea typeface="ＤＨＰ平成明朝体W7" panose="02010601000101010101" pitchFamily="2" charset="-128"/>
              </a:rPr>
              <a:t>平成</a:t>
            </a:r>
            <a:r>
              <a:rPr lang="en-US" altLang="ja-JP" sz="1200" dirty="0" smtClean="0">
                <a:ea typeface="ＤＨＰ平成明朝体W7" panose="02010601000101010101" pitchFamily="2" charset="-128"/>
              </a:rPr>
              <a:t>27</a:t>
            </a:r>
            <a:r>
              <a:rPr lang="ja-JP" altLang="en-US" sz="1200" dirty="0" smtClean="0">
                <a:ea typeface="ＤＨＰ平成明朝体W7" panose="02010601000101010101" pitchFamily="2" charset="-128"/>
              </a:rPr>
              <a:t>年　月　日</a:t>
            </a:r>
            <a:endParaRPr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lang="ja-JP" altLang="en-US" sz="1200" dirty="0" smtClean="0">
                <a:ea typeface="ＤＨＰ平成明朝体W7" panose="02010601000101010101" pitchFamily="2" charset="-128"/>
              </a:rPr>
              <a:t>○○○○○小学校</a:t>
            </a:r>
            <a:endParaRPr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校　長　</a:t>
            </a:r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○○○○○</a:t>
            </a:r>
            <a:endParaRPr kumimoji="1" lang="ja-JP" altLang="en-US" sz="1200" dirty="0">
              <a:ea typeface="ＤＨＰ平成明朝体W7" panose="02010601000101010101" pitchFamily="2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3185" y="1892015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ネットからコピペで宿題完成</a:t>
            </a:r>
            <a:r>
              <a:rPr kumimoji="1" lang="en-US" altLang="ja-JP" sz="2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!?</a:t>
            </a:r>
          </a:p>
        </p:txBody>
      </p:sp>
      <p:grpSp>
        <p:nvGrpSpPr>
          <p:cNvPr id="2" name="グループ化 1"/>
          <p:cNvGrpSpPr/>
          <p:nvPr/>
        </p:nvGrpSpPr>
        <p:grpSpPr>
          <a:xfrm>
            <a:off x="93502" y="2354034"/>
            <a:ext cx="6653311" cy="5676598"/>
            <a:chOff x="101300" y="1503421"/>
            <a:chExt cx="6653311" cy="5885607"/>
          </a:xfrm>
        </p:grpSpPr>
        <p:sp>
          <p:nvSpPr>
            <p:cNvPr id="7" name="正方形/長方形 6"/>
            <p:cNvSpPr/>
            <p:nvPr/>
          </p:nvSpPr>
          <p:spPr>
            <a:xfrm>
              <a:off x="103185" y="1503421"/>
              <a:ext cx="3312368" cy="292868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3442243" y="1503421"/>
              <a:ext cx="3312368" cy="29286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01300" y="4460339"/>
              <a:ext cx="3312368" cy="2928689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437503" y="4458428"/>
              <a:ext cx="3312368" cy="2928689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3039401" y="1503421"/>
              <a:ext cx="374267" cy="33091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１</a:t>
              </a:r>
              <a:endParaRPr kumimoji="1" lang="ja-JP" altLang="en-US" dirty="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6377557" y="1503421"/>
              <a:ext cx="371744" cy="32868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２</a:t>
              </a:r>
              <a:endParaRPr kumimoji="1" lang="ja-JP" altLang="en-US" dirty="0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3080382" y="4460339"/>
              <a:ext cx="312399" cy="276213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３</a:t>
              </a:r>
              <a:endParaRPr kumimoji="1" lang="ja-JP" altLang="en-US" dirty="0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427351" y="4469441"/>
              <a:ext cx="327260" cy="28935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４</a:t>
              </a:r>
              <a:endParaRPr kumimoji="1" lang="ja-JP" altLang="en-US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447551" y="1558140"/>
              <a:ext cx="2979800" cy="7658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感想文なんてかんたんさ。</a:t>
              </a:r>
              <a:endPara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ネット</a:t>
              </a:r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でさがして･･･</a:t>
              </a:r>
              <a:endPara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「あっ、これ使えそうだぞ」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118988" y="1570495"/>
              <a:ext cx="2920413" cy="31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すまおくんは、ゲームに夢中です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135501" y="4578472"/>
              <a:ext cx="2799779" cy="31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あとは</a:t>
              </a:r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写しちゃえばできあがり。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3469270" y="4569699"/>
              <a:ext cx="2799779" cy="31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先生に提出したけれど･･･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28" name="角丸四角形 27"/>
          <p:cNvSpPr/>
          <p:nvPr/>
        </p:nvSpPr>
        <p:spPr>
          <a:xfrm>
            <a:off x="101301" y="8097921"/>
            <a:ext cx="6653311" cy="1735158"/>
          </a:xfrm>
          <a:prstGeom prst="roundRect">
            <a:avLst>
              <a:gd name="adj" fmla="val 725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角丸四角形 2"/>
          <p:cNvSpPr/>
          <p:nvPr/>
        </p:nvSpPr>
        <p:spPr>
          <a:xfrm>
            <a:off x="116632" y="1064568"/>
            <a:ext cx="6611289" cy="798263"/>
          </a:xfrm>
          <a:prstGeom prst="roundRect">
            <a:avLst>
              <a:gd name="adj" fmla="val 11793"/>
            </a:avLst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200" dirty="0" smtClean="0"/>
              <a:t>　夏休みも今日で終わり。すまおくんは、今日もゲームに夢中</a:t>
            </a:r>
            <a:r>
              <a:rPr lang="ja-JP" altLang="en-US" sz="1200" dirty="0"/>
              <a:t>（</a:t>
            </a:r>
            <a:r>
              <a:rPr lang="ja-JP" altLang="en-US" sz="1200" dirty="0" smtClean="0"/>
              <a:t>むちゅう</a:t>
            </a:r>
            <a:r>
              <a:rPr lang="ja-JP" altLang="en-US" sz="1200" dirty="0"/>
              <a:t>）</a:t>
            </a:r>
            <a:r>
              <a:rPr lang="ja-JP" altLang="en-US" sz="1200" dirty="0" smtClean="0"/>
              <a:t>です。</a:t>
            </a:r>
            <a:endParaRPr lang="en-US" altLang="ja-JP" sz="1200" dirty="0" smtClean="0"/>
          </a:p>
          <a:p>
            <a:r>
              <a:rPr lang="ja-JP" altLang="en-US" sz="1200" dirty="0" smtClean="0"/>
              <a:t>お母さん「宿題は終わったの？」すまおくん「残りは読書感想文だけだよ。大丈夫。大丈夫」</a:t>
            </a:r>
            <a:endParaRPr lang="en-US" altLang="ja-JP" sz="1200" dirty="0" smtClean="0"/>
          </a:p>
          <a:p>
            <a:r>
              <a:rPr lang="ja-JP" altLang="en-US" sz="1200" dirty="0" smtClean="0"/>
              <a:t>お母さんは宿題が終わるのか心配です。</a:t>
            </a:r>
            <a:endParaRPr kumimoji="1" lang="ja-JP" altLang="en-US" sz="1450" dirty="0"/>
          </a:p>
        </p:txBody>
      </p:sp>
      <p:sp>
        <p:nvSpPr>
          <p:cNvPr id="11" name="角丸四角形吹き出し 10"/>
          <p:cNvSpPr/>
          <p:nvPr/>
        </p:nvSpPr>
        <p:spPr>
          <a:xfrm>
            <a:off x="1692613" y="8189480"/>
            <a:ext cx="4984412" cy="1588056"/>
          </a:xfrm>
          <a:prstGeom prst="wedgeRoundRectCallout">
            <a:avLst>
              <a:gd name="adj1" fmla="val -56252"/>
              <a:gd name="adj2" fmla="val -365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インターネットに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はたくさんの情報がありますね。コピーしようと思えばできてしまいます。でもチョット待って考えてみましょう。</a:t>
            </a:r>
            <a:endParaRPr lang="en-US" altLang="ja-JP" sz="13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文章やイラスト、写真には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作った人の権利（ちょさく権）があります。他人が作ったものを勝手に使ってはいけません。</a:t>
            </a:r>
            <a:endParaRPr lang="en-US" altLang="ja-JP" sz="13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宿題は自分のためにするものであって、他人が書いたものをそのまま使ったら力になりませんね。</a:t>
            </a:r>
            <a:endParaRPr kumimoji="1" lang="ja-JP" altLang="en-US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26" name="Picture 2" descr="ゲームに熱中している男の子のイラスト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30" y="3052992"/>
            <a:ext cx="1931545" cy="1931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パソコンで確定申告をしている人の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2975" y="3264907"/>
            <a:ext cx="1704400" cy="170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読書感想文のイラス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88" y="5797738"/>
            <a:ext cx="1980476" cy="198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プリントを持っている先生のイラスト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0" y="5749496"/>
            <a:ext cx="1400908" cy="1698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65267" y="6143435"/>
            <a:ext cx="1854289" cy="1863600"/>
          </a:xfrm>
          <a:prstGeom prst="rect">
            <a:avLst/>
          </a:prstGeom>
        </p:spPr>
      </p:pic>
      <p:sp>
        <p:nvSpPr>
          <p:cNvPr id="20" name="角丸四角形吹き出し 19"/>
          <p:cNvSpPr/>
          <p:nvPr/>
        </p:nvSpPr>
        <p:spPr>
          <a:xfrm>
            <a:off x="3933056" y="5749496"/>
            <a:ext cx="1440160" cy="393939"/>
          </a:xfrm>
          <a:prstGeom prst="wedgeRound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ばれないかなぁ･･･</a:t>
            </a:r>
            <a:endParaRPr kumimoji="1" lang="ja-JP" altLang="en-US" sz="1200" dirty="0"/>
          </a:p>
        </p:txBody>
      </p:sp>
      <p:grpSp>
        <p:nvGrpSpPr>
          <p:cNvPr id="30" name="グループ化 29"/>
          <p:cNvGrpSpPr/>
          <p:nvPr/>
        </p:nvGrpSpPr>
        <p:grpSpPr>
          <a:xfrm>
            <a:off x="101301" y="8189480"/>
            <a:ext cx="1656184" cy="1601885"/>
            <a:chOff x="101301" y="8189480"/>
            <a:chExt cx="1656184" cy="1601885"/>
          </a:xfrm>
        </p:grpSpPr>
        <p:sp>
          <p:nvSpPr>
            <p:cNvPr id="32" name="テキスト ボックス 31"/>
            <p:cNvSpPr txBox="1"/>
            <p:nvPr/>
          </p:nvSpPr>
          <p:spPr>
            <a:xfrm>
              <a:off x="101301" y="8189480"/>
              <a:ext cx="16561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マモル先生</a:t>
              </a:r>
              <a:r>
                <a:rPr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から</a:t>
              </a:r>
              <a:endParaRPr kumimoji="1" lang="en-US" altLang="ja-JP" sz="1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pic>
          <p:nvPicPr>
            <p:cNvPr id="33" name="図 32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13023" y="8497257"/>
              <a:ext cx="1250431" cy="12941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9809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66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福島県教育センター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福島県教育センター</dc:creator>
  <cp:lastModifiedBy>福島県教育センター</cp:lastModifiedBy>
  <cp:revision>25</cp:revision>
  <cp:lastPrinted>2015-05-13T07:20:04Z</cp:lastPrinted>
  <dcterms:created xsi:type="dcterms:W3CDTF">2015-05-13T02:26:19Z</dcterms:created>
  <dcterms:modified xsi:type="dcterms:W3CDTF">2015-06-24T02:48:42Z</dcterms:modified>
</cp:coreProperties>
</file>